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21"/>
    <p:sldId id="257" r:id="rId22"/>
    <p:sldId id="258" r:id="rId23"/>
    <p:sldId id="259" r:id="rId24"/>
    <p:sldId id="260" r:id="rId25"/>
    <p:sldId id="261" r:id="rId26"/>
    <p:sldId id="262" r:id="rId27"/>
    <p:sldId id="263" r:id="rId28"/>
    <p:sldId id="264" r:id="rId29"/>
    <p:sldId id="265" r:id="rId30"/>
    <p:sldId id="266" r:id="rId31"/>
    <p:sldId id="267" r:id="rId32"/>
    <p:sldId id="268" r:id="rId33"/>
    <p:sldId id="269" r:id="rId34"/>
    <p:sldId id="270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Bukhari Script" charset="1" panose="00000500000000000000"/>
      <p:regular r:id="rId10"/>
    </p:embeddedFont>
    <p:embeddedFont>
      <p:font typeface="Lato" charset="1" panose="020F0502020204030203"/>
      <p:regular r:id="rId11"/>
    </p:embeddedFont>
    <p:embeddedFont>
      <p:font typeface="Lato Bold" charset="1" panose="020F0502020204030203"/>
      <p:regular r:id="rId12"/>
    </p:embeddedFont>
    <p:embeddedFont>
      <p:font typeface="Lato Italics" charset="1" panose="020F0502020204030203"/>
      <p:regular r:id="rId13"/>
    </p:embeddedFont>
    <p:embeddedFont>
      <p:font typeface="Lato Bold Italics" charset="1" panose="020F0502020204030203"/>
      <p:regular r:id="rId14"/>
    </p:embeddedFont>
    <p:embeddedFont>
      <p:font typeface="Poppins ExtraBold" charset="1" panose="00000900000000000000"/>
      <p:regular r:id="rId15"/>
    </p:embeddedFont>
    <p:embeddedFont>
      <p:font typeface="Poppins ExtraBold Bold" charset="1" panose="00000A00000000000000"/>
      <p:regular r:id="rId16"/>
    </p:embeddedFont>
    <p:embeddedFont>
      <p:font typeface="Poppins ExtraBold Italics" charset="1" panose="00000900000000000000"/>
      <p:regular r:id="rId17"/>
    </p:embeddedFont>
    <p:embeddedFont>
      <p:font typeface="Poppins ExtraBold Bold Italics" charset="1" panose="00000A00000000000000"/>
      <p:regular r:id="rId18"/>
    </p:embeddedFont>
    <p:embeddedFont>
      <p:font typeface="Noto Sans T Chinese" charset="1" panose="020B0500000000000000"/>
      <p:regular r:id="rId19"/>
    </p:embeddedFont>
    <p:embeddedFont>
      <p:font typeface="Noto Sans T Chinese Bold" charset="1" panose="020B08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slides/slide1.xml" Type="http://schemas.openxmlformats.org/officeDocument/2006/relationships/slide"/><Relationship Id="rId22" Target="slides/slide2.xml" Type="http://schemas.openxmlformats.org/officeDocument/2006/relationships/slide"/><Relationship Id="rId23" Target="slides/slide3.xml" Type="http://schemas.openxmlformats.org/officeDocument/2006/relationships/slide"/><Relationship Id="rId24" Target="slides/slide4.xml" Type="http://schemas.openxmlformats.org/officeDocument/2006/relationships/slide"/><Relationship Id="rId25" Target="slides/slide5.xml" Type="http://schemas.openxmlformats.org/officeDocument/2006/relationships/slide"/><Relationship Id="rId26" Target="slides/slide6.xml" Type="http://schemas.openxmlformats.org/officeDocument/2006/relationships/slide"/><Relationship Id="rId27" Target="slides/slide7.xml" Type="http://schemas.openxmlformats.org/officeDocument/2006/relationships/slide"/><Relationship Id="rId28" Target="slides/slide8.xml" Type="http://schemas.openxmlformats.org/officeDocument/2006/relationships/slide"/><Relationship Id="rId29" Target="slides/slide9.xml" Type="http://schemas.openxmlformats.org/officeDocument/2006/relationships/slide"/><Relationship Id="rId3" Target="viewProps.xml" Type="http://schemas.openxmlformats.org/officeDocument/2006/relationships/viewProps"/><Relationship Id="rId30" Target="slides/slide10.xml" Type="http://schemas.openxmlformats.org/officeDocument/2006/relationships/slide"/><Relationship Id="rId31" Target="slides/slide11.xml" Type="http://schemas.openxmlformats.org/officeDocument/2006/relationships/slide"/><Relationship Id="rId32" Target="slides/slide12.xml" Type="http://schemas.openxmlformats.org/officeDocument/2006/relationships/slide"/><Relationship Id="rId33" Target="slides/slide13.xml" Type="http://schemas.openxmlformats.org/officeDocument/2006/relationships/slide"/><Relationship Id="rId34" Target="slides/slide14.xml" Type="http://schemas.openxmlformats.org/officeDocument/2006/relationships/slide"/><Relationship Id="rId35" Target="slides/slide15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2700000">
            <a:off x="15004959" y="1860459"/>
            <a:ext cx="6566081" cy="6566081"/>
            <a:chOff x="0" y="0"/>
            <a:chExt cx="1913890" cy="191389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1913890" y="0"/>
                  </a:lnTo>
                  <a:lnTo>
                    <a:pt x="1913890" y="1913890"/>
                  </a:lnTo>
                  <a:lnTo>
                    <a:pt x="0" y="191389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3832697" y="2241556"/>
            <a:ext cx="5852880" cy="5852880"/>
            <a:chOff x="0" y="0"/>
            <a:chExt cx="1913890" cy="191389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FFFFFF"/>
            </a:solidFill>
          </p:spPr>
        </p:sp>
      </p:grpSp>
      <p:grpSp>
        <p:nvGrpSpPr>
          <p:cNvPr name="Group 6" id="6"/>
          <p:cNvGrpSpPr/>
          <p:nvPr/>
        </p:nvGrpSpPr>
        <p:grpSpPr>
          <a:xfrm rot="2700000">
            <a:off x="9318122" y="8098913"/>
            <a:ext cx="6164339" cy="6164339"/>
            <a:chOff x="0" y="0"/>
            <a:chExt cx="1913890" cy="191389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913890" cy="1913890"/>
            </a:xfrm>
            <a:custGeom>
              <a:avLst/>
              <a:gdLst/>
              <a:ahLst/>
              <a:cxnLst/>
              <a:rect r="r" b="b" t="t" l="l"/>
              <a:pathLst>
                <a:path h="1913890" w="1913890">
                  <a:moveTo>
                    <a:pt x="0" y="0"/>
                  </a:moveTo>
                  <a:lnTo>
                    <a:pt x="0" y="1913890"/>
                  </a:lnTo>
                  <a:lnTo>
                    <a:pt x="1913890" y="1913890"/>
                  </a:lnTo>
                  <a:lnTo>
                    <a:pt x="1913890" y="0"/>
                  </a:lnTo>
                  <a:lnTo>
                    <a:pt x="0" y="0"/>
                  </a:lnTo>
                  <a:close/>
                  <a:moveTo>
                    <a:pt x="1852930" y="1852930"/>
                  </a:moveTo>
                  <a:lnTo>
                    <a:pt x="59690" y="1852930"/>
                  </a:lnTo>
                  <a:lnTo>
                    <a:pt x="59690" y="59690"/>
                  </a:lnTo>
                  <a:lnTo>
                    <a:pt x="1852930" y="59690"/>
                  </a:lnTo>
                  <a:lnTo>
                    <a:pt x="1852930" y="185293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2224837" y="3701213"/>
            <a:ext cx="12616379" cy="2790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499"/>
              </a:lnSpc>
            </a:pPr>
            <a:r>
              <a:rPr lang="en-US" sz="9999" spc="999">
                <a:solidFill>
                  <a:srgbClr val="5271FF"/>
                </a:solidFill>
                <a:ea typeface="Poppins ExtraBold Bold"/>
              </a:rPr>
              <a:t>利用JAVAFX製作</a:t>
            </a:r>
            <a:r>
              <a:rPr lang="en-US" sz="9999" spc="999">
                <a:solidFill>
                  <a:srgbClr val="2B4A9D"/>
                </a:solidFill>
                <a:ea typeface="Poppins ExtraBold Bold"/>
              </a:rPr>
              <a:t>音樂遊戲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224837" y="7260387"/>
            <a:ext cx="12616379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200"/>
              </a:lnSpc>
            </a:pPr>
            <a:r>
              <a:rPr lang="en-US" sz="3000" spc="300">
                <a:solidFill>
                  <a:srgbClr val="000000"/>
                </a:solidFill>
                <a:latin typeface="Lato"/>
              </a:rPr>
              <a:t>111502522  劉俊吾  111502528 詹宸安</a:t>
            </a:r>
          </a:p>
        </p:txBody>
      </p:sp>
      <p:sp>
        <p:nvSpPr>
          <p:cNvPr name="Freeform 10" id="10"/>
          <p:cNvSpPr/>
          <p:nvPr/>
        </p:nvSpPr>
        <p:spPr>
          <a:xfrm flipH="false" flipV="false" rot="0">
            <a:off x="-4134433" y="1004889"/>
            <a:ext cx="15043925" cy="2434381"/>
          </a:xfrm>
          <a:custGeom>
            <a:avLst/>
            <a:gdLst/>
            <a:ahLst/>
            <a:cxnLst/>
            <a:rect r="r" b="b" t="t" l="l"/>
            <a:pathLst>
              <a:path h="2434381" w="15043925">
                <a:moveTo>
                  <a:pt x="0" y="0"/>
                </a:moveTo>
                <a:lnTo>
                  <a:pt x="15043925" y="0"/>
                </a:lnTo>
                <a:lnTo>
                  <a:pt x="15043925" y="2434380"/>
                </a:lnTo>
                <a:lnTo>
                  <a:pt x="0" y="24343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9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0" y="0"/>
            <a:ext cx="541602" cy="10287000"/>
            <a:chOff x="0" y="0"/>
            <a:chExt cx="157867" cy="299846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57867" cy="2998468"/>
            </a:xfrm>
            <a:custGeom>
              <a:avLst/>
              <a:gdLst/>
              <a:ahLst/>
              <a:cxnLst/>
              <a:rect r="r" b="b" t="t" l="l"/>
              <a:pathLst>
                <a:path h="2998468" w="157867">
                  <a:moveTo>
                    <a:pt x="0" y="0"/>
                  </a:moveTo>
                  <a:lnTo>
                    <a:pt x="157867" y="0"/>
                  </a:lnTo>
                  <a:lnTo>
                    <a:pt x="157867" y="2998468"/>
                  </a:lnTo>
                  <a:lnTo>
                    <a:pt x="0" y="2998468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8049" y="264178"/>
            <a:ext cx="3419623" cy="661188"/>
            <a:chOff x="0" y="0"/>
            <a:chExt cx="4559497" cy="881584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559497" cy="881584"/>
              <a:chOff x="0" y="0"/>
              <a:chExt cx="1002400" cy="193815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1002400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02400">
                    <a:moveTo>
                      <a:pt x="96574" y="0"/>
                    </a:moveTo>
                    <a:lnTo>
                      <a:pt x="905827" y="0"/>
                    </a:lnTo>
                    <a:cubicBezTo>
                      <a:pt x="931440" y="0"/>
                      <a:pt x="956003" y="10175"/>
                      <a:pt x="974114" y="28286"/>
                    </a:cubicBezTo>
                    <a:cubicBezTo>
                      <a:pt x="992226" y="46397"/>
                      <a:pt x="1002400" y="70961"/>
                      <a:pt x="1002400" y="96574"/>
                    </a:cubicBezTo>
                    <a:lnTo>
                      <a:pt x="1002400" y="97242"/>
                    </a:lnTo>
                    <a:cubicBezTo>
                      <a:pt x="1002400" y="122855"/>
                      <a:pt x="992226" y="147419"/>
                      <a:pt x="974114" y="165530"/>
                    </a:cubicBezTo>
                    <a:cubicBezTo>
                      <a:pt x="956003" y="183641"/>
                      <a:pt x="931440" y="193815"/>
                      <a:pt x="905827" y="193815"/>
                    </a:cubicBezTo>
                    <a:lnTo>
                      <a:pt x="96574" y="193815"/>
                    </a:lnTo>
                    <a:cubicBezTo>
                      <a:pt x="70961" y="193815"/>
                      <a:pt x="46397" y="183641"/>
                      <a:pt x="28286" y="165530"/>
                    </a:cubicBezTo>
                    <a:cubicBezTo>
                      <a:pt x="10175" y="147419"/>
                      <a:pt x="0" y="122855"/>
                      <a:pt x="0" y="97242"/>
                    </a:cubicBezTo>
                    <a:lnTo>
                      <a:pt x="0" y="96574"/>
                    </a:lnTo>
                    <a:cubicBezTo>
                      <a:pt x="0" y="70961"/>
                      <a:pt x="10175" y="46397"/>
                      <a:pt x="28286" y="28286"/>
                    </a:cubicBezTo>
                    <a:cubicBezTo>
                      <a:pt x="46397" y="10175"/>
                      <a:pt x="70961" y="0"/>
                      <a:pt x="9657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134510" y="128705"/>
              <a:ext cx="4290477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12"/>
                </a:lnSpc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main_program.java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3100429" y="8434523"/>
            <a:ext cx="5921557" cy="714101"/>
            <a:chOff x="0" y="0"/>
            <a:chExt cx="7895410" cy="95213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7895410" cy="952134"/>
              <a:chOff x="0" y="0"/>
              <a:chExt cx="1754083" cy="211531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1754083" cy="211531"/>
              </a:xfrm>
              <a:custGeom>
                <a:avLst/>
                <a:gdLst/>
                <a:ahLst/>
                <a:cxnLst/>
                <a:rect r="r" b="b" t="t" l="l"/>
                <a:pathLst>
                  <a:path h="211531" w="1754083">
                    <a:moveTo>
                      <a:pt x="55770" y="0"/>
                    </a:moveTo>
                    <a:lnTo>
                      <a:pt x="1698313" y="0"/>
                    </a:lnTo>
                    <a:cubicBezTo>
                      <a:pt x="1713104" y="0"/>
                      <a:pt x="1727289" y="5876"/>
                      <a:pt x="1737748" y="16335"/>
                    </a:cubicBezTo>
                    <a:cubicBezTo>
                      <a:pt x="1748207" y="26794"/>
                      <a:pt x="1754083" y="40979"/>
                      <a:pt x="1754083" y="55770"/>
                    </a:cubicBezTo>
                    <a:lnTo>
                      <a:pt x="1754083" y="155761"/>
                    </a:lnTo>
                    <a:cubicBezTo>
                      <a:pt x="1754083" y="170552"/>
                      <a:pt x="1748207" y="184737"/>
                      <a:pt x="1737748" y="195196"/>
                    </a:cubicBezTo>
                    <a:cubicBezTo>
                      <a:pt x="1727289" y="205655"/>
                      <a:pt x="1713104" y="211531"/>
                      <a:pt x="1698313" y="211531"/>
                    </a:cubicBezTo>
                    <a:lnTo>
                      <a:pt x="55770" y="211531"/>
                    </a:lnTo>
                    <a:cubicBezTo>
                      <a:pt x="40979" y="211531"/>
                      <a:pt x="26794" y="205655"/>
                      <a:pt x="16335" y="195196"/>
                    </a:cubicBezTo>
                    <a:cubicBezTo>
                      <a:pt x="5876" y="184737"/>
                      <a:pt x="0" y="170552"/>
                      <a:pt x="0" y="155761"/>
                    </a:cubicBezTo>
                    <a:lnTo>
                      <a:pt x="0" y="55770"/>
                    </a:lnTo>
                    <a:cubicBezTo>
                      <a:pt x="0" y="40979"/>
                      <a:pt x="5876" y="26794"/>
                      <a:pt x="16335" y="16335"/>
                    </a:cubicBezTo>
                    <a:cubicBezTo>
                      <a:pt x="26794" y="5876"/>
                      <a:pt x="40979" y="0"/>
                      <a:pt x="55770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001" lIns="54001" bIns="54001" rIns="5400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32922" y="126768"/>
              <a:ext cx="742956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end_scene_controller.java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3531453" y="3953127"/>
            <a:ext cx="5921557" cy="714101"/>
            <a:chOff x="0" y="0"/>
            <a:chExt cx="7895410" cy="95213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7895410" cy="952134"/>
              <a:chOff x="0" y="0"/>
              <a:chExt cx="1754083" cy="211531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754083" cy="211531"/>
              </a:xfrm>
              <a:custGeom>
                <a:avLst/>
                <a:gdLst/>
                <a:ahLst/>
                <a:cxnLst/>
                <a:rect r="r" b="b" t="t" l="l"/>
                <a:pathLst>
                  <a:path h="211531" w="1754083">
                    <a:moveTo>
                      <a:pt x="55770" y="0"/>
                    </a:moveTo>
                    <a:lnTo>
                      <a:pt x="1698313" y="0"/>
                    </a:lnTo>
                    <a:cubicBezTo>
                      <a:pt x="1713104" y="0"/>
                      <a:pt x="1727289" y="5876"/>
                      <a:pt x="1737748" y="16335"/>
                    </a:cubicBezTo>
                    <a:cubicBezTo>
                      <a:pt x="1748207" y="26794"/>
                      <a:pt x="1754083" y="40979"/>
                      <a:pt x="1754083" y="55770"/>
                    </a:cubicBezTo>
                    <a:lnTo>
                      <a:pt x="1754083" y="155761"/>
                    </a:lnTo>
                    <a:cubicBezTo>
                      <a:pt x="1754083" y="170552"/>
                      <a:pt x="1748207" y="184737"/>
                      <a:pt x="1737748" y="195196"/>
                    </a:cubicBezTo>
                    <a:cubicBezTo>
                      <a:pt x="1727289" y="205655"/>
                      <a:pt x="1713104" y="211531"/>
                      <a:pt x="1698313" y="211531"/>
                    </a:cubicBezTo>
                    <a:lnTo>
                      <a:pt x="55770" y="211531"/>
                    </a:lnTo>
                    <a:cubicBezTo>
                      <a:pt x="40979" y="211531"/>
                      <a:pt x="26794" y="205655"/>
                      <a:pt x="16335" y="195196"/>
                    </a:cubicBezTo>
                    <a:cubicBezTo>
                      <a:pt x="5876" y="184737"/>
                      <a:pt x="0" y="170552"/>
                      <a:pt x="0" y="155761"/>
                    </a:cubicBezTo>
                    <a:lnTo>
                      <a:pt x="0" y="55770"/>
                    </a:lnTo>
                    <a:cubicBezTo>
                      <a:pt x="0" y="40979"/>
                      <a:pt x="5876" y="26794"/>
                      <a:pt x="16335" y="16335"/>
                    </a:cubicBezTo>
                    <a:cubicBezTo>
                      <a:pt x="26794" y="5876"/>
                      <a:pt x="40979" y="0"/>
                      <a:pt x="55770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001" lIns="54001" bIns="54001" rIns="5400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232922" y="126768"/>
              <a:ext cx="742956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play_scene_controller.java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3529232" y="2896126"/>
            <a:ext cx="5921557" cy="714101"/>
            <a:chOff x="0" y="0"/>
            <a:chExt cx="7895410" cy="952134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7895410" cy="952134"/>
              <a:chOff x="0" y="0"/>
              <a:chExt cx="1754083" cy="211531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1754083" cy="211531"/>
              </a:xfrm>
              <a:custGeom>
                <a:avLst/>
                <a:gdLst/>
                <a:ahLst/>
                <a:cxnLst/>
                <a:rect r="r" b="b" t="t" l="l"/>
                <a:pathLst>
                  <a:path h="211531" w="1754083">
                    <a:moveTo>
                      <a:pt x="55770" y="0"/>
                    </a:moveTo>
                    <a:lnTo>
                      <a:pt x="1698313" y="0"/>
                    </a:lnTo>
                    <a:cubicBezTo>
                      <a:pt x="1713104" y="0"/>
                      <a:pt x="1727289" y="5876"/>
                      <a:pt x="1737748" y="16335"/>
                    </a:cubicBezTo>
                    <a:cubicBezTo>
                      <a:pt x="1748207" y="26794"/>
                      <a:pt x="1754083" y="40979"/>
                      <a:pt x="1754083" y="55770"/>
                    </a:cubicBezTo>
                    <a:lnTo>
                      <a:pt x="1754083" y="155761"/>
                    </a:lnTo>
                    <a:cubicBezTo>
                      <a:pt x="1754083" y="170552"/>
                      <a:pt x="1748207" y="184737"/>
                      <a:pt x="1737748" y="195196"/>
                    </a:cubicBezTo>
                    <a:cubicBezTo>
                      <a:pt x="1727289" y="205655"/>
                      <a:pt x="1713104" y="211531"/>
                      <a:pt x="1698313" y="211531"/>
                    </a:cubicBezTo>
                    <a:lnTo>
                      <a:pt x="55770" y="211531"/>
                    </a:lnTo>
                    <a:cubicBezTo>
                      <a:pt x="40979" y="211531"/>
                      <a:pt x="26794" y="205655"/>
                      <a:pt x="16335" y="195196"/>
                    </a:cubicBezTo>
                    <a:cubicBezTo>
                      <a:pt x="5876" y="184737"/>
                      <a:pt x="0" y="170552"/>
                      <a:pt x="0" y="155761"/>
                    </a:cubicBezTo>
                    <a:lnTo>
                      <a:pt x="0" y="55770"/>
                    </a:lnTo>
                    <a:cubicBezTo>
                      <a:pt x="0" y="40979"/>
                      <a:pt x="5876" y="26794"/>
                      <a:pt x="16335" y="16335"/>
                    </a:cubicBezTo>
                    <a:cubicBezTo>
                      <a:pt x="26794" y="5876"/>
                      <a:pt x="40979" y="0"/>
                      <a:pt x="55770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001" lIns="54001" bIns="54001" rIns="5400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232922" y="126768"/>
              <a:ext cx="742956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start_scene_controller.java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3087232" y="9487332"/>
            <a:ext cx="5781473" cy="583114"/>
            <a:chOff x="0" y="0"/>
            <a:chExt cx="7708630" cy="777486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7708630" cy="777486"/>
              <a:chOff x="0" y="0"/>
              <a:chExt cx="2065164" cy="208291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065164" cy="208291"/>
              </a:xfrm>
              <a:custGeom>
                <a:avLst/>
                <a:gdLst/>
                <a:ahLst/>
                <a:cxnLst/>
                <a:rect r="r" b="b" t="t" l="l"/>
                <a:pathLst>
                  <a:path h="208291" w="2065164">
                    <a:moveTo>
                      <a:pt x="57121" y="0"/>
                    </a:moveTo>
                    <a:lnTo>
                      <a:pt x="2008043" y="0"/>
                    </a:lnTo>
                    <a:cubicBezTo>
                      <a:pt x="2023192" y="0"/>
                      <a:pt x="2037721" y="6018"/>
                      <a:pt x="2048433" y="16730"/>
                    </a:cubicBezTo>
                    <a:cubicBezTo>
                      <a:pt x="2059146" y="27443"/>
                      <a:pt x="2065164" y="41972"/>
                      <a:pt x="2065164" y="57121"/>
                    </a:cubicBezTo>
                    <a:lnTo>
                      <a:pt x="2065164" y="151169"/>
                    </a:lnTo>
                    <a:cubicBezTo>
                      <a:pt x="2065164" y="182717"/>
                      <a:pt x="2039590" y="208291"/>
                      <a:pt x="2008043" y="208291"/>
                    </a:cubicBezTo>
                    <a:lnTo>
                      <a:pt x="57121" y="208291"/>
                    </a:lnTo>
                    <a:cubicBezTo>
                      <a:pt x="25574" y="208291"/>
                      <a:pt x="0" y="182717"/>
                      <a:pt x="0" y="151169"/>
                    </a:cubicBezTo>
                    <a:lnTo>
                      <a:pt x="0" y="57121"/>
                    </a:lnTo>
                    <a:cubicBezTo>
                      <a:pt x="0" y="25574"/>
                      <a:pt x="25574" y="0"/>
                      <a:pt x="57121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4782" lIns="44782" bIns="44782" rIns="44782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227412" y="76656"/>
              <a:ext cx="7253806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configuration.java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10712064" y="3979583"/>
            <a:ext cx="3506620" cy="661188"/>
            <a:chOff x="0" y="0"/>
            <a:chExt cx="4675493" cy="881584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4178" y="0"/>
                    </a:moveTo>
                    <a:lnTo>
                      <a:pt x="933724" y="0"/>
                    </a:lnTo>
                    <a:cubicBezTo>
                      <a:pt x="958702" y="0"/>
                      <a:pt x="982656" y="9922"/>
                      <a:pt x="1000318" y="27584"/>
                    </a:cubicBezTo>
                    <a:cubicBezTo>
                      <a:pt x="1017980" y="45246"/>
                      <a:pt x="1027902" y="69200"/>
                      <a:pt x="1027902" y="94178"/>
                    </a:cubicBezTo>
                    <a:lnTo>
                      <a:pt x="1027902" y="99638"/>
                    </a:lnTo>
                    <a:cubicBezTo>
                      <a:pt x="1027902" y="151651"/>
                      <a:pt x="985737" y="193815"/>
                      <a:pt x="933724" y="193815"/>
                    </a:cubicBezTo>
                    <a:lnTo>
                      <a:pt x="94178" y="193815"/>
                    </a:lnTo>
                    <a:cubicBezTo>
                      <a:pt x="42165" y="193815"/>
                      <a:pt x="0" y="151651"/>
                      <a:pt x="0" y="99638"/>
                    </a:cubicBezTo>
                    <a:lnTo>
                      <a:pt x="0" y="94178"/>
                    </a:lnTo>
                    <a:cubicBezTo>
                      <a:pt x="0" y="42165"/>
                      <a:pt x="42165" y="0"/>
                      <a:pt x="9417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play_scene.fxml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10079823" y="8460980"/>
            <a:ext cx="3506620" cy="661188"/>
            <a:chOff x="0" y="0"/>
            <a:chExt cx="4675493" cy="881584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4178" y="0"/>
                    </a:moveTo>
                    <a:lnTo>
                      <a:pt x="933724" y="0"/>
                    </a:lnTo>
                    <a:cubicBezTo>
                      <a:pt x="958702" y="0"/>
                      <a:pt x="982656" y="9922"/>
                      <a:pt x="1000318" y="27584"/>
                    </a:cubicBezTo>
                    <a:cubicBezTo>
                      <a:pt x="1017980" y="45246"/>
                      <a:pt x="1027902" y="69200"/>
                      <a:pt x="1027902" y="94178"/>
                    </a:cubicBezTo>
                    <a:lnTo>
                      <a:pt x="1027902" y="99638"/>
                    </a:lnTo>
                    <a:cubicBezTo>
                      <a:pt x="1027902" y="151651"/>
                      <a:pt x="985737" y="193815"/>
                      <a:pt x="933724" y="193815"/>
                    </a:cubicBezTo>
                    <a:lnTo>
                      <a:pt x="94178" y="193815"/>
                    </a:lnTo>
                    <a:cubicBezTo>
                      <a:pt x="42165" y="193815"/>
                      <a:pt x="0" y="151651"/>
                      <a:pt x="0" y="99638"/>
                    </a:cubicBezTo>
                    <a:lnTo>
                      <a:pt x="0" y="94178"/>
                    </a:lnTo>
                    <a:cubicBezTo>
                      <a:pt x="0" y="42165"/>
                      <a:pt x="42165" y="0"/>
                      <a:pt x="9417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6" id="36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end_scene.fxml</a:t>
              </a:r>
            </a:p>
          </p:txBody>
        </p:sp>
      </p:grpSp>
      <p:grpSp>
        <p:nvGrpSpPr>
          <p:cNvPr name="Group 37" id="37"/>
          <p:cNvGrpSpPr/>
          <p:nvPr/>
        </p:nvGrpSpPr>
        <p:grpSpPr>
          <a:xfrm rot="0">
            <a:off x="10708857" y="2896126"/>
            <a:ext cx="3506620" cy="661188"/>
            <a:chOff x="0" y="0"/>
            <a:chExt cx="4675493" cy="881584"/>
          </a:xfrm>
        </p:grpSpPr>
        <p:grpSp>
          <p:nvGrpSpPr>
            <p:cNvPr name="Group 38" id="38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39" id="39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6908" y="0"/>
                    </a:moveTo>
                    <a:lnTo>
                      <a:pt x="930994" y="0"/>
                    </a:lnTo>
                    <a:cubicBezTo>
                      <a:pt x="984515" y="0"/>
                      <a:pt x="1027902" y="43387"/>
                      <a:pt x="1027902" y="96908"/>
                    </a:cubicBezTo>
                    <a:lnTo>
                      <a:pt x="1027902" y="96908"/>
                    </a:lnTo>
                    <a:cubicBezTo>
                      <a:pt x="1027902" y="150428"/>
                      <a:pt x="984515" y="193815"/>
                      <a:pt x="930994" y="193815"/>
                    </a:cubicBezTo>
                    <a:lnTo>
                      <a:pt x="96908" y="193815"/>
                    </a:lnTo>
                    <a:cubicBezTo>
                      <a:pt x="43387" y="193815"/>
                      <a:pt x="0" y="150428"/>
                      <a:pt x="0" y="96908"/>
                    </a:cubicBezTo>
                    <a:lnTo>
                      <a:pt x="0" y="96908"/>
                    </a:lnTo>
                    <a:cubicBezTo>
                      <a:pt x="0" y="43387"/>
                      <a:pt x="43387" y="0"/>
                      <a:pt x="9690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40" id="4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4944" lIns="44944" bIns="44944" rIns="44944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41" id="41"/>
            <p:cNvSpPr txBox="true"/>
            <p:nvPr/>
          </p:nvSpPr>
          <p:spPr>
            <a:xfrm rot="0">
              <a:off x="162694" y="163980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start_scene.fxml</a:t>
              </a:r>
            </a:p>
          </p:txBody>
        </p:sp>
      </p:grpSp>
      <p:sp>
        <p:nvSpPr>
          <p:cNvPr name="AutoShape 42" id="42"/>
          <p:cNvSpPr/>
          <p:nvPr/>
        </p:nvSpPr>
        <p:spPr>
          <a:xfrm flipV="true">
            <a:off x="9450789" y="3226720"/>
            <a:ext cx="1258068" cy="26456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3" id="43"/>
          <p:cNvSpPr/>
          <p:nvPr/>
        </p:nvSpPr>
        <p:spPr>
          <a:xfrm>
            <a:off x="9453010" y="4310177"/>
            <a:ext cx="1259054" cy="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4" id="44"/>
          <p:cNvSpPr/>
          <p:nvPr/>
        </p:nvSpPr>
        <p:spPr>
          <a:xfrm>
            <a:off x="9021986" y="8791574"/>
            <a:ext cx="1057837" cy="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5" id="45"/>
          <p:cNvSpPr/>
          <p:nvPr/>
        </p:nvSpPr>
        <p:spPr>
          <a:xfrm flipV="true">
            <a:off x="1893641" y="3253177"/>
            <a:ext cx="1635591" cy="13228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6" id="46"/>
          <p:cNvSpPr/>
          <p:nvPr/>
        </p:nvSpPr>
        <p:spPr>
          <a:xfrm>
            <a:off x="1739324" y="9731265"/>
            <a:ext cx="1347908" cy="47625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7" id="47"/>
          <p:cNvSpPr/>
          <p:nvPr/>
        </p:nvSpPr>
        <p:spPr>
          <a:xfrm>
            <a:off x="1807244" y="8770405"/>
            <a:ext cx="1293185" cy="21169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8" id="48"/>
          <p:cNvSpPr/>
          <p:nvPr/>
        </p:nvSpPr>
        <p:spPr>
          <a:xfrm>
            <a:off x="1739324" y="4310177"/>
            <a:ext cx="1792129" cy="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49" id="49"/>
          <p:cNvSpPr/>
          <p:nvPr/>
        </p:nvSpPr>
        <p:spPr>
          <a:xfrm flipH="true">
            <a:off x="1815524" y="925367"/>
            <a:ext cx="2337" cy="8825416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50" id="50"/>
          <p:cNvGrpSpPr/>
          <p:nvPr/>
        </p:nvGrpSpPr>
        <p:grpSpPr>
          <a:xfrm rot="0">
            <a:off x="9142294" y="5309421"/>
            <a:ext cx="3844224" cy="581757"/>
            <a:chOff x="0" y="0"/>
            <a:chExt cx="5125631" cy="775677"/>
          </a:xfrm>
        </p:grpSpPr>
        <p:grpSp>
          <p:nvGrpSpPr>
            <p:cNvPr name="Group 51" id="51"/>
            <p:cNvGrpSpPr/>
            <p:nvPr/>
          </p:nvGrpSpPr>
          <p:grpSpPr>
            <a:xfrm rot="0">
              <a:off x="0" y="0"/>
              <a:ext cx="5125631" cy="775677"/>
              <a:chOff x="0" y="0"/>
              <a:chExt cx="1373171" cy="207806"/>
            </a:xfrm>
          </p:grpSpPr>
          <p:sp>
            <p:nvSpPr>
              <p:cNvPr name="Freeform 52" id="52"/>
              <p:cNvSpPr/>
              <p:nvPr/>
            </p:nvSpPr>
            <p:spPr>
              <a:xfrm flipH="false" flipV="false" rot="0">
                <a:off x="0" y="0"/>
                <a:ext cx="1373171" cy="207806"/>
              </a:xfrm>
              <a:custGeom>
                <a:avLst/>
                <a:gdLst/>
                <a:ahLst/>
                <a:cxnLst/>
                <a:rect r="r" b="b" t="t" l="l"/>
                <a:pathLst>
                  <a:path h="207806" w="1373171">
                    <a:moveTo>
                      <a:pt x="102709" y="0"/>
                    </a:moveTo>
                    <a:lnTo>
                      <a:pt x="1270462" y="0"/>
                    </a:lnTo>
                    <a:cubicBezTo>
                      <a:pt x="1327187" y="0"/>
                      <a:pt x="1373171" y="45985"/>
                      <a:pt x="1373171" y="102709"/>
                    </a:cubicBezTo>
                    <a:lnTo>
                      <a:pt x="1373171" y="105097"/>
                    </a:lnTo>
                    <a:cubicBezTo>
                      <a:pt x="1373171" y="161821"/>
                      <a:pt x="1327187" y="207806"/>
                      <a:pt x="1270462" y="207806"/>
                    </a:cubicBezTo>
                    <a:lnTo>
                      <a:pt x="102709" y="207806"/>
                    </a:lnTo>
                    <a:cubicBezTo>
                      <a:pt x="45985" y="207806"/>
                      <a:pt x="0" y="161821"/>
                      <a:pt x="0" y="105097"/>
                    </a:cubicBezTo>
                    <a:lnTo>
                      <a:pt x="0" y="102709"/>
                    </a:lnTo>
                    <a:cubicBezTo>
                      <a:pt x="0" y="45985"/>
                      <a:pt x="45985" y="0"/>
                      <a:pt x="102709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3" id="53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37456" lIns="37456" bIns="37456" rIns="37456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54" id="54"/>
            <p:cNvSpPr txBox="true"/>
            <p:nvPr/>
          </p:nvSpPr>
          <p:spPr>
            <a:xfrm rot="0">
              <a:off x="151211" y="95368"/>
              <a:ext cx="482320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512"/>
                </a:lnSpc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timer.java</a:t>
              </a:r>
            </a:p>
          </p:txBody>
        </p:sp>
      </p:grpSp>
      <p:grpSp>
        <p:nvGrpSpPr>
          <p:cNvPr name="Group 55" id="55"/>
          <p:cNvGrpSpPr/>
          <p:nvPr/>
        </p:nvGrpSpPr>
        <p:grpSpPr>
          <a:xfrm rot="0">
            <a:off x="14816965" y="7612363"/>
            <a:ext cx="3503582" cy="583114"/>
            <a:chOff x="0" y="0"/>
            <a:chExt cx="4671443" cy="777486"/>
          </a:xfrm>
        </p:grpSpPr>
        <p:grpSp>
          <p:nvGrpSpPr>
            <p:cNvPr name="Group 56" id="56"/>
            <p:cNvGrpSpPr/>
            <p:nvPr/>
          </p:nvGrpSpPr>
          <p:grpSpPr>
            <a:xfrm rot="0">
              <a:off x="0" y="0"/>
              <a:ext cx="4671443" cy="777486"/>
              <a:chOff x="0" y="0"/>
              <a:chExt cx="1251493" cy="208291"/>
            </a:xfrm>
          </p:grpSpPr>
          <p:sp>
            <p:nvSpPr>
              <p:cNvPr name="Freeform 57" id="57"/>
              <p:cNvSpPr/>
              <p:nvPr/>
            </p:nvSpPr>
            <p:spPr>
              <a:xfrm flipH="false" flipV="false" rot="0">
                <a:off x="0" y="0"/>
                <a:ext cx="1251493" cy="208291"/>
              </a:xfrm>
              <a:custGeom>
                <a:avLst/>
                <a:gdLst/>
                <a:ahLst/>
                <a:cxnLst/>
                <a:rect r="r" b="b" t="t" l="l"/>
                <a:pathLst>
                  <a:path h="208291" w="1251493">
                    <a:moveTo>
                      <a:pt x="104145" y="0"/>
                    </a:moveTo>
                    <a:lnTo>
                      <a:pt x="1147348" y="0"/>
                    </a:lnTo>
                    <a:cubicBezTo>
                      <a:pt x="1174969" y="0"/>
                      <a:pt x="1201458" y="10972"/>
                      <a:pt x="1220989" y="30503"/>
                    </a:cubicBezTo>
                    <a:cubicBezTo>
                      <a:pt x="1240521" y="50034"/>
                      <a:pt x="1251493" y="76524"/>
                      <a:pt x="1251493" y="104145"/>
                    </a:cubicBezTo>
                    <a:lnTo>
                      <a:pt x="1251493" y="104145"/>
                    </a:lnTo>
                    <a:cubicBezTo>
                      <a:pt x="1251493" y="161663"/>
                      <a:pt x="1204865" y="208291"/>
                      <a:pt x="1147348" y="208291"/>
                    </a:cubicBezTo>
                    <a:lnTo>
                      <a:pt x="104145" y="208291"/>
                    </a:lnTo>
                    <a:cubicBezTo>
                      <a:pt x="46627" y="208291"/>
                      <a:pt x="0" y="161663"/>
                      <a:pt x="0" y="104145"/>
                    </a:cubicBezTo>
                    <a:lnTo>
                      <a:pt x="0" y="104145"/>
                    </a:lnTo>
                    <a:cubicBezTo>
                      <a:pt x="0" y="46627"/>
                      <a:pt x="46627" y="0"/>
                      <a:pt x="104145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8" id="58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37456" lIns="37456" bIns="37456" rIns="37456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59" id="59"/>
            <p:cNvSpPr txBox="true"/>
            <p:nvPr/>
          </p:nvSpPr>
          <p:spPr>
            <a:xfrm rot="0">
              <a:off x="137812" y="95368"/>
              <a:ext cx="439581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node.java</a:t>
              </a:r>
            </a:p>
          </p:txBody>
        </p:sp>
      </p:grpSp>
      <p:grpSp>
        <p:nvGrpSpPr>
          <p:cNvPr name="Group 60" id="60"/>
          <p:cNvGrpSpPr/>
          <p:nvPr/>
        </p:nvGrpSpPr>
        <p:grpSpPr>
          <a:xfrm rot="0">
            <a:off x="9099948" y="6389184"/>
            <a:ext cx="3862353" cy="583114"/>
            <a:chOff x="0" y="0"/>
            <a:chExt cx="5149803" cy="777486"/>
          </a:xfrm>
        </p:grpSpPr>
        <p:grpSp>
          <p:nvGrpSpPr>
            <p:cNvPr name="Group 61" id="61"/>
            <p:cNvGrpSpPr/>
            <p:nvPr/>
          </p:nvGrpSpPr>
          <p:grpSpPr>
            <a:xfrm rot="0">
              <a:off x="0" y="0"/>
              <a:ext cx="5149803" cy="777486"/>
              <a:chOff x="0" y="0"/>
              <a:chExt cx="1379647" cy="208291"/>
            </a:xfrm>
          </p:grpSpPr>
          <p:sp>
            <p:nvSpPr>
              <p:cNvPr name="Freeform 62" id="62"/>
              <p:cNvSpPr/>
              <p:nvPr/>
            </p:nvSpPr>
            <p:spPr>
              <a:xfrm flipH="false" flipV="false" rot="0">
                <a:off x="0" y="0"/>
                <a:ext cx="1379647" cy="208291"/>
              </a:xfrm>
              <a:custGeom>
                <a:avLst/>
                <a:gdLst/>
                <a:ahLst/>
                <a:cxnLst/>
                <a:rect r="r" b="b" t="t" l="l"/>
                <a:pathLst>
                  <a:path h="208291" w="1379647">
                    <a:moveTo>
                      <a:pt x="102227" y="0"/>
                    </a:moveTo>
                    <a:lnTo>
                      <a:pt x="1277420" y="0"/>
                    </a:lnTo>
                    <a:cubicBezTo>
                      <a:pt x="1304532" y="0"/>
                      <a:pt x="1330534" y="10770"/>
                      <a:pt x="1349705" y="29942"/>
                    </a:cubicBezTo>
                    <a:cubicBezTo>
                      <a:pt x="1368877" y="49113"/>
                      <a:pt x="1379647" y="75115"/>
                      <a:pt x="1379647" y="102227"/>
                    </a:cubicBezTo>
                    <a:lnTo>
                      <a:pt x="1379647" y="106063"/>
                    </a:lnTo>
                    <a:cubicBezTo>
                      <a:pt x="1379647" y="133176"/>
                      <a:pt x="1368877" y="159178"/>
                      <a:pt x="1349705" y="178349"/>
                    </a:cubicBezTo>
                    <a:cubicBezTo>
                      <a:pt x="1330534" y="197520"/>
                      <a:pt x="1304532" y="208291"/>
                      <a:pt x="1277420" y="208291"/>
                    </a:cubicBezTo>
                    <a:lnTo>
                      <a:pt x="102227" y="208291"/>
                    </a:lnTo>
                    <a:cubicBezTo>
                      <a:pt x="45769" y="208291"/>
                      <a:pt x="0" y="162522"/>
                      <a:pt x="0" y="106063"/>
                    </a:cubicBezTo>
                    <a:lnTo>
                      <a:pt x="0" y="102227"/>
                    </a:lnTo>
                    <a:cubicBezTo>
                      <a:pt x="0" y="75115"/>
                      <a:pt x="10770" y="49113"/>
                      <a:pt x="29942" y="29942"/>
                    </a:cubicBezTo>
                    <a:cubicBezTo>
                      <a:pt x="49113" y="10770"/>
                      <a:pt x="75115" y="0"/>
                      <a:pt x="102227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63" id="63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37456" lIns="37456" bIns="37456" rIns="37456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4" id="64"/>
            <p:cNvSpPr txBox="true"/>
            <p:nvPr/>
          </p:nvSpPr>
          <p:spPr>
            <a:xfrm rot="0">
              <a:off x="151924" y="95368"/>
              <a:ext cx="484595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music_list.java</a:t>
              </a:r>
            </a:p>
          </p:txBody>
        </p:sp>
      </p:grpSp>
      <p:grpSp>
        <p:nvGrpSpPr>
          <p:cNvPr name="Group 65" id="65"/>
          <p:cNvGrpSpPr/>
          <p:nvPr/>
        </p:nvGrpSpPr>
        <p:grpSpPr>
          <a:xfrm rot="0">
            <a:off x="14813356" y="8384780"/>
            <a:ext cx="3506620" cy="661188"/>
            <a:chOff x="0" y="0"/>
            <a:chExt cx="4675493" cy="881584"/>
          </a:xfrm>
        </p:grpSpPr>
        <p:grpSp>
          <p:nvGrpSpPr>
            <p:cNvPr name="Group 66" id="66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67" id="67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6908" y="0"/>
                    </a:moveTo>
                    <a:lnTo>
                      <a:pt x="930994" y="0"/>
                    </a:lnTo>
                    <a:cubicBezTo>
                      <a:pt x="984515" y="0"/>
                      <a:pt x="1027902" y="43387"/>
                      <a:pt x="1027902" y="96908"/>
                    </a:cubicBezTo>
                    <a:lnTo>
                      <a:pt x="1027902" y="96908"/>
                    </a:lnTo>
                    <a:cubicBezTo>
                      <a:pt x="1027902" y="150428"/>
                      <a:pt x="984515" y="193815"/>
                      <a:pt x="930994" y="193815"/>
                    </a:cubicBezTo>
                    <a:lnTo>
                      <a:pt x="96908" y="193815"/>
                    </a:lnTo>
                    <a:cubicBezTo>
                      <a:pt x="43387" y="193815"/>
                      <a:pt x="0" y="150428"/>
                      <a:pt x="0" y="96908"/>
                    </a:cubicBezTo>
                    <a:lnTo>
                      <a:pt x="0" y="96908"/>
                    </a:lnTo>
                    <a:cubicBezTo>
                      <a:pt x="0" y="43387"/>
                      <a:pt x="43387" y="0"/>
                      <a:pt x="9690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68" id="68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5643" lIns="45643" bIns="45643" rIns="45643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9" id="69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Start.txt</a:t>
              </a:r>
            </a:p>
          </p:txBody>
        </p:sp>
      </p:grpSp>
      <p:grpSp>
        <p:nvGrpSpPr>
          <p:cNvPr name="Group 70" id="70"/>
          <p:cNvGrpSpPr/>
          <p:nvPr/>
        </p:nvGrpSpPr>
        <p:grpSpPr>
          <a:xfrm rot="0">
            <a:off x="14781380" y="6350147"/>
            <a:ext cx="3506620" cy="661188"/>
            <a:chOff x="0" y="0"/>
            <a:chExt cx="4675493" cy="881584"/>
          </a:xfrm>
        </p:grpSpPr>
        <p:grpSp>
          <p:nvGrpSpPr>
            <p:cNvPr name="Group 71" id="71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72" id="72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6908" y="0"/>
                    </a:moveTo>
                    <a:lnTo>
                      <a:pt x="930994" y="0"/>
                    </a:lnTo>
                    <a:cubicBezTo>
                      <a:pt x="984515" y="0"/>
                      <a:pt x="1027902" y="43387"/>
                      <a:pt x="1027902" y="96908"/>
                    </a:cubicBezTo>
                    <a:lnTo>
                      <a:pt x="1027902" y="96908"/>
                    </a:lnTo>
                    <a:cubicBezTo>
                      <a:pt x="1027902" y="150428"/>
                      <a:pt x="984515" y="193815"/>
                      <a:pt x="930994" y="193815"/>
                    </a:cubicBezTo>
                    <a:lnTo>
                      <a:pt x="96908" y="193815"/>
                    </a:lnTo>
                    <a:cubicBezTo>
                      <a:pt x="43387" y="193815"/>
                      <a:pt x="0" y="150428"/>
                      <a:pt x="0" y="96908"/>
                    </a:cubicBezTo>
                    <a:lnTo>
                      <a:pt x="0" y="96908"/>
                    </a:lnTo>
                    <a:cubicBezTo>
                      <a:pt x="0" y="43387"/>
                      <a:pt x="43387" y="0"/>
                      <a:pt x="9690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73" id="73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5643" lIns="45643" bIns="45643" rIns="45643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74" id="74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Start.mp3</a:t>
              </a:r>
            </a:p>
          </p:txBody>
        </p:sp>
      </p:grpSp>
      <p:grpSp>
        <p:nvGrpSpPr>
          <p:cNvPr name="Group 75" id="75"/>
          <p:cNvGrpSpPr/>
          <p:nvPr/>
        </p:nvGrpSpPr>
        <p:grpSpPr>
          <a:xfrm rot="0">
            <a:off x="9144000" y="7497110"/>
            <a:ext cx="3862353" cy="661188"/>
            <a:chOff x="0" y="0"/>
            <a:chExt cx="5149803" cy="881584"/>
          </a:xfrm>
        </p:grpSpPr>
        <p:grpSp>
          <p:nvGrpSpPr>
            <p:cNvPr name="Group 76" id="76"/>
            <p:cNvGrpSpPr/>
            <p:nvPr/>
          </p:nvGrpSpPr>
          <p:grpSpPr>
            <a:xfrm rot="0">
              <a:off x="0" y="0"/>
              <a:ext cx="5149803" cy="881584"/>
              <a:chOff x="0" y="0"/>
              <a:chExt cx="1132179" cy="193815"/>
            </a:xfrm>
          </p:grpSpPr>
          <p:sp>
            <p:nvSpPr>
              <p:cNvPr name="Freeform 77" id="77"/>
              <p:cNvSpPr/>
              <p:nvPr/>
            </p:nvSpPr>
            <p:spPr>
              <a:xfrm flipH="false" flipV="false" rot="0">
                <a:off x="0" y="0"/>
                <a:ext cx="1132179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132179">
                    <a:moveTo>
                      <a:pt x="96908" y="0"/>
                    </a:moveTo>
                    <a:lnTo>
                      <a:pt x="1035271" y="0"/>
                    </a:lnTo>
                    <a:cubicBezTo>
                      <a:pt x="1088791" y="0"/>
                      <a:pt x="1132179" y="43387"/>
                      <a:pt x="1132179" y="96908"/>
                    </a:cubicBezTo>
                    <a:lnTo>
                      <a:pt x="1132179" y="96908"/>
                    </a:lnTo>
                    <a:cubicBezTo>
                      <a:pt x="1132179" y="150428"/>
                      <a:pt x="1088791" y="193815"/>
                      <a:pt x="1035271" y="193815"/>
                    </a:cubicBezTo>
                    <a:lnTo>
                      <a:pt x="96908" y="193815"/>
                    </a:lnTo>
                    <a:cubicBezTo>
                      <a:pt x="43387" y="193815"/>
                      <a:pt x="0" y="150428"/>
                      <a:pt x="0" y="96908"/>
                    </a:cubicBezTo>
                    <a:lnTo>
                      <a:pt x="0" y="96908"/>
                    </a:lnTo>
                    <a:cubicBezTo>
                      <a:pt x="0" y="43387"/>
                      <a:pt x="43387" y="0"/>
                      <a:pt x="9690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78" id="78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5643" lIns="45643" bIns="45643" rIns="45643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79" id="79"/>
            <p:cNvSpPr txBox="true"/>
            <p:nvPr/>
          </p:nvSpPr>
          <p:spPr>
            <a:xfrm rot="0">
              <a:off x="151924" y="128705"/>
              <a:ext cx="484595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node_controller.java</a:t>
              </a:r>
            </a:p>
          </p:txBody>
        </p:sp>
      </p:grpSp>
      <p:sp>
        <p:nvSpPr>
          <p:cNvPr name="AutoShape 80" id="80"/>
          <p:cNvSpPr/>
          <p:nvPr/>
        </p:nvSpPr>
        <p:spPr>
          <a:xfrm flipV="true">
            <a:off x="6491615" y="4667228"/>
            <a:ext cx="555" cy="3236677"/>
          </a:xfrm>
          <a:prstGeom prst="line">
            <a:avLst/>
          </a:prstGeom>
          <a:ln cap="flat" w="19050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81" id="81"/>
          <p:cNvSpPr/>
          <p:nvPr/>
        </p:nvSpPr>
        <p:spPr>
          <a:xfrm>
            <a:off x="12962300" y="6680741"/>
            <a:ext cx="1819080" cy="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2" id="82"/>
          <p:cNvSpPr/>
          <p:nvPr/>
        </p:nvSpPr>
        <p:spPr>
          <a:xfrm>
            <a:off x="13006353" y="7827704"/>
            <a:ext cx="1810612" cy="76216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3" id="83"/>
          <p:cNvSpPr/>
          <p:nvPr/>
        </p:nvSpPr>
        <p:spPr>
          <a:xfrm>
            <a:off x="13006353" y="7827704"/>
            <a:ext cx="1807004" cy="887669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4" id="84"/>
          <p:cNvSpPr/>
          <p:nvPr/>
        </p:nvSpPr>
        <p:spPr>
          <a:xfrm flipV="true">
            <a:off x="6587482" y="5600299"/>
            <a:ext cx="2554812" cy="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5" id="85"/>
          <p:cNvSpPr/>
          <p:nvPr/>
        </p:nvSpPr>
        <p:spPr>
          <a:xfrm flipV="true">
            <a:off x="6491615" y="6680741"/>
            <a:ext cx="2608333" cy="15517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86" id="86"/>
          <p:cNvSpPr/>
          <p:nvPr/>
        </p:nvSpPr>
        <p:spPr>
          <a:xfrm>
            <a:off x="6492232" y="7824649"/>
            <a:ext cx="2651768" cy="3056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87" id="87"/>
          <p:cNvGrpSpPr/>
          <p:nvPr/>
        </p:nvGrpSpPr>
        <p:grpSpPr>
          <a:xfrm rot="0">
            <a:off x="3529232" y="1344146"/>
            <a:ext cx="5921557" cy="714101"/>
            <a:chOff x="0" y="0"/>
            <a:chExt cx="7895410" cy="952134"/>
          </a:xfrm>
        </p:grpSpPr>
        <p:grpSp>
          <p:nvGrpSpPr>
            <p:cNvPr name="Group 88" id="88"/>
            <p:cNvGrpSpPr/>
            <p:nvPr/>
          </p:nvGrpSpPr>
          <p:grpSpPr>
            <a:xfrm rot="0">
              <a:off x="0" y="0"/>
              <a:ext cx="7895410" cy="952134"/>
              <a:chOff x="0" y="0"/>
              <a:chExt cx="1754083" cy="211531"/>
            </a:xfrm>
          </p:grpSpPr>
          <p:sp>
            <p:nvSpPr>
              <p:cNvPr name="Freeform 89" id="89"/>
              <p:cNvSpPr/>
              <p:nvPr/>
            </p:nvSpPr>
            <p:spPr>
              <a:xfrm flipH="false" flipV="false" rot="0">
                <a:off x="0" y="0"/>
                <a:ext cx="1754083" cy="211531"/>
              </a:xfrm>
              <a:custGeom>
                <a:avLst/>
                <a:gdLst/>
                <a:ahLst/>
                <a:cxnLst/>
                <a:rect r="r" b="b" t="t" l="l"/>
                <a:pathLst>
                  <a:path h="211531" w="1754083">
                    <a:moveTo>
                      <a:pt x="55770" y="0"/>
                    </a:moveTo>
                    <a:lnTo>
                      <a:pt x="1698313" y="0"/>
                    </a:lnTo>
                    <a:cubicBezTo>
                      <a:pt x="1713104" y="0"/>
                      <a:pt x="1727289" y="5876"/>
                      <a:pt x="1737748" y="16335"/>
                    </a:cubicBezTo>
                    <a:cubicBezTo>
                      <a:pt x="1748207" y="26794"/>
                      <a:pt x="1754083" y="40979"/>
                      <a:pt x="1754083" y="55770"/>
                    </a:cubicBezTo>
                    <a:lnTo>
                      <a:pt x="1754083" y="155761"/>
                    </a:lnTo>
                    <a:cubicBezTo>
                      <a:pt x="1754083" y="170552"/>
                      <a:pt x="1748207" y="184737"/>
                      <a:pt x="1737748" y="195196"/>
                    </a:cubicBezTo>
                    <a:cubicBezTo>
                      <a:pt x="1727289" y="205655"/>
                      <a:pt x="1713104" y="211531"/>
                      <a:pt x="1698313" y="211531"/>
                    </a:cubicBezTo>
                    <a:lnTo>
                      <a:pt x="55770" y="211531"/>
                    </a:lnTo>
                    <a:cubicBezTo>
                      <a:pt x="40979" y="211531"/>
                      <a:pt x="26794" y="205655"/>
                      <a:pt x="16335" y="195196"/>
                    </a:cubicBezTo>
                    <a:cubicBezTo>
                      <a:pt x="5876" y="184737"/>
                      <a:pt x="0" y="170552"/>
                      <a:pt x="0" y="155761"/>
                    </a:cubicBezTo>
                    <a:lnTo>
                      <a:pt x="0" y="55770"/>
                    </a:lnTo>
                    <a:cubicBezTo>
                      <a:pt x="0" y="40979"/>
                      <a:pt x="5876" y="26794"/>
                      <a:pt x="16335" y="16335"/>
                    </a:cubicBezTo>
                    <a:cubicBezTo>
                      <a:pt x="26794" y="5876"/>
                      <a:pt x="40979" y="0"/>
                      <a:pt x="55770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0" id="9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001" lIns="54001" bIns="54001" rIns="54001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1" id="91"/>
            <p:cNvSpPr txBox="true"/>
            <p:nvPr/>
          </p:nvSpPr>
          <p:spPr>
            <a:xfrm rot="0">
              <a:off x="232922" y="126768"/>
              <a:ext cx="7429565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>
                  <a:solidFill>
                    <a:srgbClr val="FFFFFF"/>
                  </a:solidFill>
                  <a:latin typeface="Lato"/>
                </a:rPr>
                <a:t>SceneList.java</a:t>
              </a:r>
            </a:p>
          </p:txBody>
        </p:sp>
      </p:grpSp>
      <p:grpSp>
        <p:nvGrpSpPr>
          <p:cNvPr name="Group 92" id="92"/>
          <p:cNvGrpSpPr/>
          <p:nvPr/>
        </p:nvGrpSpPr>
        <p:grpSpPr>
          <a:xfrm rot="0">
            <a:off x="14781380" y="150192"/>
            <a:ext cx="3506620" cy="661188"/>
            <a:chOff x="0" y="0"/>
            <a:chExt cx="4675493" cy="881584"/>
          </a:xfrm>
        </p:grpSpPr>
        <p:grpSp>
          <p:nvGrpSpPr>
            <p:cNvPr name="Group 93" id="93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94" id="94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6908" y="0"/>
                    </a:moveTo>
                    <a:lnTo>
                      <a:pt x="930994" y="0"/>
                    </a:lnTo>
                    <a:cubicBezTo>
                      <a:pt x="984515" y="0"/>
                      <a:pt x="1027902" y="43387"/>
                      <a:pt x="1027902" y="96908"/>
                    </a:cubicBezTo>
                    <a:lnTo>
                      <a:pt x="1027902" y="96908"/>
                    </a:lnTo>
                    <a:cubicBezTo>
                      <a:pt x="1027902" y="150428"/>
                      <a:pt x="984515" y="193815"/>
                      <a:pt x="930994" y="193815"/>
                    </a:cubicBezTo>
                    <a:lnTo>
                      <a:pt x="96908" y="193815"/>
                    </a:lnTo>
                    <a:cubicBezTo>
                      <a:pt x="43387" y="193815"/>
                      <a:pt x="0" y="150428"/>
                      <a:pt x="0" y="96908"/>
                    </a:cubicBezTo>
                    <a:lnTo>
                      <a:pt x="0" y="96908"/>
                    </a:lnTo>
                    <a:cubicBezTo>
                      <a:pt x="0" y="43387"/>
                      <a:pt x="43387" y="0"/>
                      <a:pt x="9690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5" id="9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44944" lIns="44944" bIns="44944" rIns="44944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6" id="96"/>
            <p:cNvSpPr txBox="true"/>
            <p:nvPr/>
          </p:nvSpPr>
          <p:spPr>
            <a:xfrm rot="0">
              <a:off x="162694" y="163980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start_scene.fxml</a:t>
              </a:r>
            </a:p>
          </p:txBody>
        </p:sp>
      </p:grpSp>
      <p:sp>
        <p:nvSpPr>
          <p:cNvPr name="AutoShape 97" id="97"/>
          <p:cNvSpPr/>
          <p:nvPr/>
        </p:nvSpPr>
        <p:spPr>
          <a:xfrm flipV="true">
            <a:off x="9450789" y="480786"/>
            <a:ext cx="5330591" cy="1220410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98" id="98"/>
          <p:cNvSpPr/>
          <p:nvPr/>
        </p:nvSpPr>
        <p:spPr>
          <a:xfrm flipV="true">
            <a:off x="1893641" y="1701196"/>
            <a:ext cx="1635591" cy="13228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grpSp>
        <p:nvGrpSpPr>
          <p:cNvPr name="Group 99" id="99"/>
          <p:cNvGrpSpPr/>
          <p:nvPr/>
        </p:nvGrpSpPr>
        <p:grpSpPr>
          <a:xfrm rot="0">
            <a:off x="14798386" y="1295111"/>
            <a:ext cx="3506620" cy="661188"/>
            <a:chOff x="0" y="0"/>
            <a:chExt cx="4675493" cy="881584"/>
          </a:xfrm>
        </p:grpSpPr>
        <p:grpSp>
          <p:nvGrpSpPr>
            <p:cNvPr name="Group 100" id="100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101" id="101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4178" y="0"/>
                    </a:moveTo>
                    <a:lnTo>
                      <a:pt x="933724" y="0"/>
                    </a:lnTo>
                    <a:cubicBezTo>
                      <a:pt x="958702" y="0"/>
                      <a:pt x="982656" y="9922"/>
                      <a:pt x="1000318" y="27584"/>
                    </a:cubicBezTo>
                    <a:cubicBezTo>
                      <a:pt x="1017980" y="45246"/>
                      <a:pt x="1027902" y="69200"/>
                      <a:pt x="1027902" y="94178"/>
                    </a:cubicBezTo>
                    <a:lnTo>
                      <a:pt x="1027902" y="99638"/>
                    </a:lnTo>
                    <a:cubicBezTo>
                      <a:pt x="1027902" y="151651"/>
                      <a:pt x="985737" y="193815"/>
                      <a:pt x="933724" y="193815"/>
                    </a:cubicBezTo>
                    <a:lnTo>
                      <a:pt x="94178" y="193815"/>
                    </a:lnTo>
                    <a:cubicBezTo>
                      <a:pt x="42165" y="193815"/>
                      <a:pt x="0" y="151651"/>
                      <a:pt x="0" y="99638"/>
                    </a:cubicBezTo>
                    <a:lnTo>
                      <a:pt x="0" y="94178"/>
                    </a:lnTo>
                    <a:cubicBezTo>
                      <a:pt x="0" y="42165"/>
                      <a:pt x="42165" y="0"/>
                      <a:pt x="9417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2" id="102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3" id="103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end_scene.fxml</a:t>
              </a:r>
            </a:p>
          </p:txBody>
        </p:sp>
      </p:grpSp>
      <p:grpSp>
        <p:nvGrpSpPr>
          <p:cNvPr name="Group 104" id="104"/>
          <p:cNvGrpSpPr/>
          <p:nvPr/>
        </p:nvGrpSpPr>
        <p:grpSpPr>
          <a:xfrm rot="0">
            <a:off x="14798386" y="2442074"/>
            <a:ext cx="3506620" cy="661188"/>
            <a:chOff x="0" y="0"/>
            <a:chExt cx="4675493" cy="881584"/>
          </a:xfrm>
        </p:grpSpPr>
        <p:grpSp>
          <p:nvGrpSpPr>
            <p:cNvPr name="Group 105" id="105"/>
            <p:cNvGrpSpPr/>
            <p:nvPr/>
          </p:nvGrpSpPr>
          <p:grpSpPr>
            <a:xfrm rot="0">
              <a:off x="0" y="0"/>
              <a:ext cx="4675493" cy="881584"/>
              <a:chOff x="0" y="0"/>
              <a:chExt cx="1027902" cy="193815"/>
            </a:xfrm>
          </p:grpSpPr>
          <p:sp>
            <p:nvSpPr>
              <p:cNvPr name="Freeform 106" id="106"/>
              <p:cNvSpPr/>
              <p:nvPr/>
            </p:nvSpPr>
            <p:spPr>
              <a:xfrm flipH="false" flipV="false" rot="0">
                <a:off x="0" y="0"/>
                <a:ext cx="1027902" cy="193815"/>
              </a:xfrm>
              <a:custGeom>
                <a:avLst/>
                <a:gdLst/>
                <a:ahLst/>
                <a:cxnLst/>
                <a:rect r="r" b="b" t="t" l="l"/>
                <a:pathLst>
                  <a:path h="193815" w="1027902">
                    <a:moveTo>
                      <a:pt x="94178" y="0"/>
                    </a:moveTo>
                    <a:lnTo>
                      <a:pt x="933724" y="0"/>
                    </a:lnTo>
                    <a:cubicBezTo>
                      <a:pt x="958702" y="0"/>
                      <a:pt x="982656" y="9922"/>
                      <a:pt x="1000318" y="27584"/>
                    </a:cubicBezTo>
                    <a:cubicBezTo>
                      <a:pt x="1017980" y="45246"/>
                      <a:pt x="1027902" y="69200"/>
                      <a:pt x="1027902" y="94178"/>
                    </a:cubicBezTo>
                    <a:lnTo>
                      <a:pt x="1027902" y="99638"/>
                    </a:lnTo>
                    <a:cubicBezTo>
                      <a:pt x="1027902" y="151651"/>
                      <a:pt x="985737" y="193815"/>
                      <a:pt x="933724" y="193815"/>
                    </a:cubicBezTo>
                    <a:lnTo>
                      <a:pt x="94178" y="193815"/>
                    </a:lnTo>
                    <a:cubicBezTo>
                      <a:pt x="42165" y="193815"/>
                      <a:pt x="0" y="151651"/>
                      <a:pt x="0" y="99638"/>
                    </a:cubicBezTo>
                    <a:lnTo>
                      <a:pt x="0" y="94178"/>
                    </a:lnTo>
                    <a:cubicBezTo>
                      <a:pt x="0" y="42165"/>
                      <a:pt x="42165" y="0"/>
                      <a:pt x="94178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7" id="107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8" id="108"/>
            <p:cNvSpPr txBox="true"/>
            <p:nvPr/>
          </p:nvSpPr>
          <p:spPr>
            <a:xfrm rot="0">
              <a:off x="137932" y="128705"/>
              <a:ext cx="4399629" cy="56702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512"/>
                </a:lnSpc>
                <a:spcBef>
                  <a:spcPct val="0"/>
                </a:spcBef>
              </a:pPr>
              <a:r>
                <a:rPr lang="en-US" sz="2509" spc="250" u="none">
                  <a:solidFill>
                    <a:srgbClr val="FFFFFF"/>
                  </a:solidFill>
                  <a:latin typeface="Lato"/>
                </a:rPr>
                <a:t>play_scene.fxml</a:t>
              </a:r>
            </a:p>
          </p:txBody>
        </p:sp>
      </p:grpSp>
      <p:sp>
        <p:nvSpPr>
          <p:cNvPr name="AutoShape 109" id="109"/>
          <p:cNvSpPr/>
          <p:nvPr/>
        </p:nvSpPr>
        <p:spPr>
          <a:xfrm flipV="true">
            <a:off x="9450789" y="1625705"/>
            <a:ext cx="5347597" cy="75492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10" id="110"/>
          <p:cNvSpPr/>
          <p:nvPr/>
        </p:nvSpPr>
        <p:spPr>
          <a:xfrm>
            <a:off x="9450789" y="1701196"/>
            <a:ext cx="5347597" cy="1071472"/>
          </a:xfrm>
          <a:prstGeom prst="line">
            <a:avLst/>
          </a:prstGeom>
          <a:ln cap="flat" w="1524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58218" y="1181632"/>
            <a:ext cx="5632702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2B4A9D"/>
                </a:solidFill>
                <a:ea typeface="Poppins ExtraBold"/>
              </a:rPr>
              <a:t>譜面設計</a:t>
            </a:r>
          </a:p>
        </p:txBody>
      </p:sp>
      <p:grpSp>
        <p:nvGrpSpPr>
          <p:cNvPr name="Group 3" id="3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1973406" y="432343"/>
            <a:ext cx="5285894" cy="9422315"/>
          </a:xfrm>
          <a:custGeom>
            <a:avLst/>
            <a:gdLst/>
            <a:ahLst/>
            <a:cxnLst/>
            <a:rect r="r" b="b" t="t" l="l"/>
            <a:pathLst>
              <a:path h="9422315" w="5285894">
                <a:moveTo>
                  <a:pt x="0" y="0"/>
                </a:moveTo>
                <a:lnTo>
                  <a:pt x="5285894" y="0"/>
                </a:lnTo>
                <a:lnTo>
                  <a:pt x="5285894" y="9422314"/>
                </a:lnTo>
                <a:lnTo>
                  <a:pt x="0" y="942231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-73124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619537" y="3055812"/>
            <a:ext cx="11110064" cy="913531"/>
            <a:chOff x="0" y="0"/>
            <a:chExt cx="14813418" cy="121804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14813418" cy="1218042"/>
              <a:chOff x="0" y="0"/>
              <a:chExt cx="2926107" cy="240601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2926107" cy="240601"/>
              </a:xfrm>
              <a:custGeom>
                <a:avLst/>
                <a:gdLst/>
                <a:ahLst/>
                <a:cxnLst/>
                <a:rect r="r" b="b" t="t" l="l"/>
                <a:pathLst>
                  <a:path h="240601" w="2926107">
                    <a:moveTo>
                      <a:pt x="35539" y="0"/>
                    </a:moveTo>
                    <a:lnTo>
                      <a:pt x="2890569" y="0"/>
                    </a:lnTo>
                    <a:cubicBezTo>
                      <a:pt x="2899994" y="0"/>
                      <a:pt x="2909033" y="3744"/>
                      <a:pt x="2915698" y="10409"/>
                    </a:cubicBezTo>
                    <a:cubicBezTo>
                      <a:pt x="2922363" y="17074"/>
                      <a:pt x="2926107" y="26113"/>
                      <a:pt x="2926107" y="35539"/>
                    </a:cubicBezTo>
                    <a:lnTo>
                      <a:pt x="2926107" y="205062"/>
                    </a:lnTo>
                    <a:cubicBezTo>
                      <a:pt x="2926107" y="214488"/>
                      <a:pt x="2922363" y="223527"/>
                      <a:pt x="2915698" y="230192"/>
                    </a:cubicBezTo>
                    <a:cubicBezTo>
                      <a:pt x="2909033" y="236857"/>
                      <a:pt x="2899994" y="240601"/>
                      <a:pt x="2890569" y="240601"/>
                    </a:cubicBezTo>
                    <a:lnTo>
                      <a:pt x="35539" y="240601"/>
                    </a:lnTo>
                    <a:cubicBezTo>
                      <a:pt x="26113" y="240601"/>
                      <a:pt x="17074" y="236857"/>
                      <a:pt x="10409" y="230192"/>
                    </a:cubicBezTo>
                    <a:cubicBezTo>
                      <a:pt x="3744" y="223527"/>
                      <a:pt x="0" y="214488"/>
                      <a:pt x="0" y="205062"/>
                    </a:cubicBezTo>
                    <a:lnTo>
                      <a:pt x="0" y="35539"/>
                    </a:lnTo>
                    <a:cubicBezTo>
                      <a:pt x="0" y="26113"/>
                      <a:pt x="3744" y="17074"/>
                      <a:pt x="10409" y="10409"/>
                    </a:cubicBezTo>
                    <a:cubicBezTo>
                      <a:pt x="17074" y="3744"/>
                      <a:pt x="26113" y="0"/>
                      <a:pt x="35539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437011" y="130654"/>
              <a:ext cx="13939397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spc="399">
                  <a:solidFill>
                    <a:srgbClr val="FFFFFF"/>
                  </a:solidFill>
                  <a:ea typeface="Lato"/>
                </a:rPr>
                <a:t>第一行 : BPM(每分鐘節拍數)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619537" y="4539947"/>
            <a:ext cx="11110064" cy="913531"/>
            <a:chOff x="0" y="0"/>
            <a:chExt cx="14813418" cy="1218042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14813418" cy="1218042"/>
              <a:chOff x="0" y="0"/>
              <a:chExt cx="2926107" cy="240601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2926107" cy="240601"/>
              </a:xfrm>
              <a:custGeom>
                <a:avLst/>
                <a:gdLst/>
                <a:ahLst/>
                <a:cxnLst/>
                <a:rect r="r" b="b" t="t" l="l"/>
                <a:pathLst>
                  <a:path h="240601" w="2926107">
                    <a:moveTo>
                      <a:pt x="35539" y="0"/>
                    </a:moveTo>
                    <a:lnTo>
                      <a:pt x="2890569" y="0"/>
                    </a:lnTo>
                    <a:cubicBezTo>
                      <a:pt x="2899994" y="0"/>
                      <a:pt x="2909033" y="3744"/>
                      <a:pt x="2915698" y="10409"/>
                    </a:cubicBezTo>
                    <a:cubicBezTo>
                      <a:pt x="2922363" y="17074"/>
                      <a:pt x="2926107" y="26113"/>
                      <a:pt x="2926107" y="35539"/>
                    </a:cubicBezTo>
                    <a:lnTo>
                      <a:pt x="2926107" y="205062"/>
                    </a:lnTo>
                    <a:cubicBezTo>
                      <a:pt x="2926107" y="214488"/>
                      <a:pt x="2922363" y="223527"/>
                      <a:pt x="2915698" y="230192"/>
                    </a:cubicBezTo>
                    <a:cubicBezTo>
                      <a:pt x="2909033" y="236857"/>
                      <a:pt x="2899994" y="240601"/>
                      <a:pt x="2890569" y="240601"/>
                    </a:cubicBezTo>
                    <a:lnTo>
                      <a:pt x="35539" y="240601"/>
                    </a:lnTo>
                    <a:cubicBezTo>
                      <a:pt x="26113" y="240601"/>
                      <a:pt x="17074" y="236857"/>
                      <a:pt x="10409" y="230192"/>
                    </a:cubicBezTo>
                    <a:cubicBezTo>
                      <a:pt x="3744" y="223527"/>
                      <a:pt x="0" y="214488"/>
                      <a:pt x="0" y="205062"/>
                    </a:cubicBezTo>
                    <a:lnTo>
                      <a:pt x="0" y="35539"/>
                    </a:lnTo>
                    <a:cubicBezTo>
                      <a:pt x="0" y="26113"/>
                      <a:pt x="3744" y="17074"/>
                      <a:pt x="10409" y="10409"/>
                    </a:cubicBezTo>
                    <a:cubicBezTo>
                      <a:pt x="17074" y="3744"/>
                      <a:pt x="26113" y="0"/>
                      <a:pt x="35539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437011" y="130654"/>
              <a:ext cx="13939397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spc="399">
                  <a:solidFill>
                    <a:srgbClr val="FFFFFF"/>
                  </a:solidFill>
                  <a:ea typeface="Lato"/>
                </a:rPr>
                <a:t>括號內 : 接下來每行代表幾拍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619537" y="6024979"/>
            <a:ext cx="11110064" cy="913531"/>
            <a:chOff x="0" y="0"/>
            <a:chExt cx="14813418" cy="1218042"/>
          </a:xfrm>
        </p:grpSpPr>
        <p:grpSp>
          <p:nvGrpSpPr>
            <p:cNvPr name="Group 17" id="17"/>
            <p:cNvGrpSpPr/>
            <p:nvPr/>
          </p:nvGrpSpPr>
          <p:grpSpPr>
            <a:xfrm rot="0">
              <a:off x="0" y="0"/>
              <a:ext cx="14813418" cy="1218042"/>
              <a:chOff x="0" y="0"/>
              <a:chExt cx="2926107" cy="240601"/>
            </a:xfrm>
          </p:grpSpPr>
          <p:sp>
            <p:nvSpPr>
              <p:cNvPr name="Freeform 18" id="18"/>
              <p:cNvSpPr/>
              <p:nvPr/>
            </p:nvSpPr>
            <p:spPr>
              <a:xfrm flipH="false" flipV="false" rot="0">
                <a:off x="0" y="0"/>
                <a:ext cx="2926107" cy="240601"/>
              </a:xfrm>
              <a:custGeom>
                <a:avLst/>
                <a:gdLst/>
                <a:ahLst/>
                <a:cxnLst/>
                <a:rect r="r" b="b" t="t" l="l"/>
                <a:pathLst>
                  <a:path h="240601" w="2926107">
                    <a:moveTo>
                      <a:pt x="35539" y="0"/>
                    </a:moveTo>
                    <a:lnTo>
                      <a:pt x="2890569" y="0"/>
                    </a:lnTo>
                    <a:cubicBezTo>
                      <a:pt x="2899994" y="0"/>
                      <a:pt x="2909033" y="3744"/>
                      <a:pt x="2915698" y="10409"/>
                    </a:cubicBezTo>
                    <a:cubicBezTo>
                      <a:pt x="2922363" y="17074"/>
                      <a:pt x="2926107" y="26113"/>
                      <a:pt x="2926107" y="35539"/>
                    </a:cubicBezTo>
                    <a:lnTo>
                      <a:pt x="2926107" y="205062"/>
                    </a:lnTo>
                    <a:cubicBezTo>
                      <a:pt x="2926107" y="214488"/>
                      <a:pt x="2922363" y="223527"/>
                      <a:pt x="2915698" y="230192"/>
                    </a:cubicBezTo>
                    <a:cubicBezTo>
                      <a:pt x="2909033" y="236857"/>
                      <a:pt x="2899994" y="240601"/>
                      <a:pt x="2890569" y="240601"/>
                    </a:cubicBezTo>
                    <a:lnTo>
                      <a:pt x="35539" y="240601"/>
                    </a:lnTo>
                    <a:cubicBezTo>
                      <a:pt x="26113" y="240601"/>
                      <a:pt x="17074" y="236857"/>
                      <a:pt x="10409" y="230192"/>
                    </a:cubicBezTo>
                    <a:cubicBezTo>
                      <a:pt x="3744" y="223527"/>
                      <a:pt x="0" y="214488"/>
                      <a:pt x="0" y="205062"/>
                    </a:cubicBezTo>
                    <a:lnTo>
                      <a:pt x="0" y="35539"/>
                    </a:lnTo>
                    <a:cubicBezTo>
                      <a:pt x="0" y="26113"/>
                      <a:pt x="3744" y="17074"/>
                      <a:pt x="10409" y="10409"/>
                    </a:cubicBezTo>
                    <a:cubicBezTo>
                      <a:pt x="17074" y="3744"/>
                      <a:pt x="26113" y="0"/>
                      <a:pt x="35539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9" id="1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0" id="20"/>
            <p:cNvSpPr txBox="true"/>
            <p:nvPr/>
          </p:nvSpPr>
          <p:spPr>
            <a:xfrm rot="0">
              <a:off x="437011" y="130654"/>
              <a:ext cx="13939397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spc="399">
                  <a:solidFill>
                    <a:srgbClr val="FFFFFF"/>
                  </a:solidFill>
                  <a:ea typeface="Lato"/>
                </a:rPr>
                <a:t>其餘 : 由左至右代表上左下右的音符位置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619537" y="7510010"/>
            <a:ext cx="11110064" cy="913531"/>
            <a:chOff x="0" y="0"/>
            <a:chExt cx="14813418" cy="1218042"/>
          </a:xfrm>
        </p:grpSpPr>
        <p:grpSp>
          <p:nvGrpSpPr>
            <p:cNvPr name="Group 22" id="22"/>
            <p:cNvGrpSpPr/>
            <p:nvPr/>
          </p:nvGrpSpPr>
          <p:grpSpPr>
            <a:xfrm rot="0">
              <a:off x="0" y="0"/>
              <a:ext cx="14813418" cy="1218042"/>
              <a:chOff x="0" y="0"/>
              <a:chExt cx="2926107" cy="240601"/>
            </a:xfrm>
          </p:grpSpPr>
          <p:sp>
            <p:nvSpPr>
              <p:cNvPr name="Freeform 23" id="23"/>
              <p:cNvSpPr/>
              <p:nvPr/>
            </p:nvSpPr>
            <p:spPr>
              <a:xfrm flipH="false" flipV="false" rot="0">
                <a:off x="0" y="0"/>
                <a:ext cx="2926107" cy="240601"/>
              </a:xfrm>
              <a:custGeom>
                <a:avLst/>
                <a:gdLst/>
                <a:ahLst/>
                <a:cxnLst/>
                <a:rect r="r" b="b" t="t" l="l"/>
                <a:pathLst>
                  <a:path h="240601" w="2926107">
                    <a:moveTo>
                      <a:pt x="35539" y="0"/>
                    </a:moveTo>
                    <a:lnTo>
                      <a:pt x="2890569" y="0"/>
                    </a:lnTo>
                    <a:cubicBezTo>
                      <a:pt x="2899994" y="0"/>
                      <a:pt x="2909033" y="3744"/>
                      <a:pt x="2915698" y="10409"/>
                    </a:cubicBezTo>
                    <a:cubicBezTo>
                      <a:pt x="2922363" y="17074"/>
                      <a:pt x="2926107" y="26113"/>
                      <a:pt x="2926107" y="35539"/>
                    </a:cubicBezTo>
                    <a:lnTo>
                      <a:pt x="2926107" y="205062"/>
                    </a:lnTo>
                    <a:cubicBezTo>
                      <a:pt x="2926107" y="214488"/>
                      <a:pt x="2922363" y="223527"/>
                      <a:pt x="2915698" y="230192"/>
                    </a:cubicBezTo>
                    <a:cubicBezTo>
                      <a:pt x="2909033" y="236857"/>
                      <a:pt x="2899994" y="240601"/>
                      <a:pt x="2890569" y="240601"/>
                    </a:cubicBezTo>
                    <a:lnTo>
                      <a:pt x="35539" y="240601"/>
                    </a:lnTo>
                    <a:cubicBezTo>
                      <a:pt x="26113" y="240601"/>
                      <a:pt x="17074" y="236857"/>
                      <a:pt x="10409" y="230192"/>
                    </a:cubicBezTo>
                    <a:cubicBezTo>
                      <a:pt x="3744" y="223527"/>
                      <a:pt x="0" y="214488"/>
                      <a:pt x="0" y="205062"/>
                    </a:cubicBezTo>
                    <a:lnTo>
                      <a:pt x="0" y="35539"/>
                    </a:lnTo>
                    <a:cubicBezTo>
                      <a:pt x="0" y="26113"/>
                      <a:pt x="3744" y="17074"/>
                      <a:pt x="10409" y="10409"/>
                    </a:cubicBezTo>
                    <a:cubicBezTo>
                      <a:pt x="17074" y="3744"/>
                      <a:pt x="26113" y="0"/>
                      <a:pt x="35539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4" id="24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5" id="25"/>
            <p:cNvSpPr txBox="true"/>
            <p:nvPr/>
          </p:nvSpPr>
          <p:spPr>
            <a:xfrm rot="0">
              <a:off x="437011" y="130654"/>
              <a:ext cx="13939397" cy="88053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599"/>
                </a:lnSpc>
              </a:pPr>
              <a:r>
                <a:rPr lang="en-US" sz="3999" spc="399">
                  <a:solidFill>
                    <a:srgbClr val="FFFFFF"/>
                  </a:solidFill>
                  <a:ea typeface="Lato"/>
                </a:rPr>
                <a:t>換行 : 直接跳過</a:t>
              </a:r>
            </a:p>
          </p:txBody>
        </p:sp>
      </p:grp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28146" y="4533729"/>
            <a:ext cx="3483913" cy="1220016"/>
            <a:chOff x="0" y="0"/>
            <a:chExt cx="4645218" cy="162668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645218" cy="1626687"/>
              <a:chOff x="0" y="0"/>
              <a:chExt cx="640773" cy="224389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40773" cy="224389"/>
              </a:xfrm>
              <a:custGeom>
                <a:avLst/>
                <a:gdLst/>
                <a:ahLst/>
                <a:cxnLst/>
                <a:rect r="r" b="b" t="t" l="l"/>
                <a:pathLst>
                  <a:path h="224389" w="640773">
                    <a:moveTo>
                      <a:pt x="112195" y="0"/>
                    </a:moveTo>
                    <a:lnTo>
                      <a:pt x="528579" y="0"/>
                    </a:lnTo>
                    <a:cubicBezTo>
                      <a:pt x="558335" y="0"/>
                      <a:pt x="586872" y="11820"/>
                      <a:pt x="607912" y="32861"/>
                    </a:cubicBezTo>
                    <a:cubicBezTo>
                      <a:pt x="628953" y="53902"/>
                      <a:pt x="640773" y="82439"/>
                      <a:pt x="640773" y="112195"/>
                    </a:cubicBezTo>
                    <a:lnTo>
                      <a:pt x="640773" y="112195"/>
                    </a:lnTo>
                    <a:cubicBezTo>
                      <a:pt x="640773" y="141951"/>
                      <a:pt x="628953" y="170488"/>
                      <a:pt x="607912" y="191528"/>
                    </a:cubicBezTo>
                    <a:cubicBezTo>
                      <a:pt x="586872" y="212569"/>
                      <a:pt x="558335" y="224389"/>
                      <a:pt x="528579" y="224389"/>
                    </a:cubicBezTo>
                    <a:lnTo>
                      <a:pt x="112195" y="224389"/>
                    </a:lnTo>
                    <a:cubicBezTo>
                      <a:pt x="82439" y="224389"/>
                      <a:pt x="53902" y="212569"/>
                      <a:pt x="32861" y="191528"/>
                    </a:cubicBezTo>
                    <a:cubicBezTo>
                      <a:pt x="11820" y="170488"/>
                      <a:pt x="0" y="141951"/>
                      <a:pt x="0" y="112195"/>
                    </a:cubicBezTo>
                    <a:lnTo>
                      <a:pt x="0" y="112195"/>
                    </a:lnTo>
                    <a:cubicBezTo>
                      <a:pt x="0" y="82439"/>
                      <a:pt x="11820" y="53902"/>
                      <a:pt x="32861" y="32861"/>
                    </a:cubicBezTo>
                    <a:cubicBezTo>
                      <a:pt x="53902" y="11820"/>
                      <a:pt x="82439" y="0"/>
                      <a:pt x="112195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137039" y="210486"/>
              <a:ext cx="4371141" cy="1000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299"/>
                </a:lnSpc>
                <a:spcBef>
                  <a:spcPct val="0"/>
                </a:spcBef>
              </a:pPr>
              <a:r>
                <a:rPr lang="en-US" sz="4500" spc="450">
                  <a:solidFill>
                    <a:srgbClr val="FFFFFF"/>
                  </a:solidFill>
                  <a:ea typeface="Lato"/>
                </a:rPr>
                <a:t>技術困難點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391848" y="496950"/>
            <a:ext cx="11042464" cy="1064441"/>
            <a:chOff x="0" y="0"/>
            <a:chExt cx="14723285" cy="141925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不熟悉javafx,fxml,scenebuilder的相關操作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391848" y="3788602"/>
            <a:ext cx="11042464" cy="1064441"/>
            <a:chOff x="0" y="0"/>
            <a:chExt cx="14723285" cy="14192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設計防呆機制和例外情形考慮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391848" y="7080254"/>
            <a:ext cx="11042464" cy="1064441"/>
            <a:chOff x="0" y="0"/>
            <a:chExt cx="14723285" cy="1419254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兩段軌道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391848" y="8726080"/>
            <a:ext cx="11042464" cy="1064441"/>
            <a:chOff x="0" y="0"/>
            <a:chExt cx="14723285" cy="1419254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畫面與音樂有落差</a:t>
              </a:r>
            </a:p>
          </p:txBody>
        </p:sp>
      </p:grpSp>
      <p:grpSp>
        <p:nvGrpSpPr>
          <p:cNvPr name="Group 27" id="27"/>
          <p:cNvGrpSpPr/>
          <p:nvPr/>
        </p:nvGrpSpPr>
        <p:grpSpPr>
          <a:xfrm rot="0">
            <a:off x="5391848" y="2142776"/>
            <a:ext cx="11042464" cy="1064441"/>
            <a:chOff x="0" y="0"/>
            <a:chExt cx="14723285" cy="1419254"/>
          </a:xfrm>
        </p:grpSpPr>
        <p:grpSp>
          <p:nvGrpSpPr>
            <p:cNvPr name="Group 28" id="2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29" id="2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30" id="3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1" id="3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設計架構</a:t>
              </a:r>
            </a:p>
          </p:txBody>
        </p:sp>
      </p:grpSp>
      <p:grpSp>
        <p:nvGrpSpPr>
          <p:cNvPr name="Group 32" id="32"/>
          <p:cNvGrpSpPr/>
          <p:nvPr/>
        </p:nvGrpSpPr>
        <p:grpSpPr>
          <a:xfrm rot="0">
            <a:off x="5391848" y="5434428"/>
            <a:ext cx="11042464" cy="1064441"/>
            <a:chOff x="0" y="0"/>
            <a:chExt cx="14723285" cy="1419254"/>
          </a:xfrm>
        </p:grpSpPr>
        <p:grpSp>
          <p:nvGrpSpPr>
            <p:cNvPr name="Group 33" id="3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34" id="3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35" id="3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6" id="3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音符判定機制</a:t>
              </a:r>
            </a:p>
          </p:txBody>
        </p:sp>
      </p:grpSp>
      <p:sp>
        <p:nvSpPr>
          <p:cNvPr name="AutoShape 37" id="37"/>
          <p:cNvSpPr/>
          <p:nvPr/>
        </p:nvSpPr>
        <p:spPr>
          <a:xfrm flipH="true">
            <a:off x="4111316" y="1029173"/>
            <a:ext cx="277" cy="8229127"/>
          </a:xfrm>
          <a:prstGeom prst="line">
            <a:avLst/>
          </a:prstGeom>
          <a:ln cap="flat" w="142875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0738" y="4533492"/>
            <a:ext cx="3483913" cy="1220016"/>
            <a:chOff x="0" y="0"/>
            <a:chExt cx="4645218" cy="162668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645218" cy="1626687"/>
              <a:chOff x="0" y="0"/>
              <a:chExt cx="640773" cy="224389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40773" cy="224389"/>
              </a:xfrm>
              <a:custGeom>
                <a:avLst/>
                <a:gdLst/>
                <a:ahLst/>
                <a:cxnLst/>
                <a:rect r="r" b="b" t="t" l="l"/>
                <a:pathLst>
                  <a:path h="224389" w="640773">
                    <a:moveTo>
                      <a:pt x="112195" y="0"/>
                    </a:moveTo>
                    <a:lnTo>
                      <a:pt x="528579" y="0"/>
                    </a:lnTo>
                    <a:cubicBezTo>
                      <a:pt x="558335" y="0"/>
                      <a:pt x="586872" y="11820"/>
                      <a:pt x="607912" y="32861"/>
                    </a:cubicBezTo>
                    <a:cubicBezTo>
                      <a:pt x="628953" y="53902"/>
                      <a:pt x="640773" y="82439"/>
                      <a:pt x="640773" y="112195"/>
                    </a:cubicBezTo>
                    <a:lnTo>
                      <a:pt x="640773" y="112195"/>
                    </a:lnTo>
                    <a:cubicBezTo>
                      <a:pt x="640773" y="141951"/>
                      <a:pt x="628953" y="170488"/>
                      <a:pt x="607912" y="191528"/>
                    </a:cubicBezTo>
                    <a:cubicBezTo>
                      <a:pt x="586872" y="212569"/>
                      <a:pt x="558335" y="224389"/>
                      <a:pt x="528579" y="224389"/>
                    </a:cubicBezTo>
                    <a:lnTo>
                      <a:pt x="112195" y="224389"/>
                    </a:lnTo>
                    <a:cubicBezTo>
                      <a:pt x="82439" y="224389"/>
                      <a:pt x="53902" y="212569"/>
                      <a:pt x="32861" y="191528"/>
                    </a:cubicBezTo>
                    <a:cubicBezTo>
                      <a:pt x="11820" y="170488"/>
                      <a:pt x="0" y="141951"/>
                      <a:pt x="0" y="112195"/>
                    </a:cubicBezTo>
                    <a:lnTo>
                      <a:pt x="0" y="112195"/>
                    </a:lnTo>
                    <a:cubicBezTo>
                      <a:pt x="0" y="82439"/>
                      <a:pt x="11820" y="53902"/>
                      <a:pt x="32861" y="32861"/>
                    </a:cubicBezTo>
                    <a:cubicBezTo>
                      <a:pt x="53902" y="11820"/>
                      <a:pt x="82439" y="0"/>
                      <a:pt x="112195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137039" y="210486"/>
              <a:ext cx="4371141" cy="1000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299"/>
                </a:lnSpc>
                <a:spcBef>
                  <a:spcPct val="0"/>
                </a:spcBef>
              </a:pPr>
              <a:r>
                <a:rPr lang="en-US" sz="4500" spc="450">
                  <a:solidFill>
                    <a:srgbClr val="FFFFFF"/>
                  </a:solidFill>
                  <a:ea typeface="Lato"/>
                </a:rPr>
                <a:t>創意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420366" y="3390716"/>
            <a:ext cx="11042464" cy="1064441"/>
            <a:chOff x="0" y="0"/>
            <a:chExt cx="14723285" cy="141925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音樂創作和音符設計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420366" y="8114749"/>
            <a:ext cx="11042464" cy="1064441"/>
            <a:chOff x="0" y="0"/>
            <a:chExt cx="14723285" cy="14192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音符的移動軌跡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420366" y="1028700"/>
            <a:ext cx="11042464" cy="1064441"/>
            <a:chOff x="0" y="0"/>
            <a:chExt cx="14723285" cy="1419254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自行設計架構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420366" y="5752733"/>
            <a:ext cx="11042464" cy="1064441"/>
            <a:chOff x="0" y="0"/>
            <a:chExt cx="14723285" cy="1419254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設計圖標和介面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 flipH="true">
            <a:off x="4111316" y="1029173"/>
            <a:ext cx="277" cy="8229127"/>
          </a:xfrm>
          <a:prstGeom prst="line">
            <a:avLst/>
          </a:prstGeom>
          <a:ln cap="flat" w="142875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4611280"/>
            <a:ext cx="3483913" cy="1220016"/>
            <a:chOff x="0" y="0"/>
            <a:chExt cx="4645218" cy="1626687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4645218" cy="1626687"/>
              <a:chOff x="0" y="0"/>
              <a:chExt cx="640773" cy="224389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640773" cy="224389"/>
              </a:xfrm>
              <a:custGeom>
                <a:avLst/>
                <a:gdLst/>
                <a:ahLst/>
                <a:cxnLst/>
                <a:rect r="r" b="b" t="t" l="l"/>
                <a:pathLst>
                  <a:path h="224389" w="640773">
                    <a:moveTo>
                      <a:pt x="112195" y="0"/>
                    </a:moveTo>
                    <a:lnTo>
                      <a:pt x="528579" y="0"/>
                    </a:lnTo>
                    <a:cubicBezTo>
                      <a:pt x="558335" y="0"/>
                      <a:pt x="586872" y="11820"/>
                      <a:pt x="607912" y="32861"/>
                    </a:cubicBezTo>
                    <a:cubicBezTo>
                      <a:pt x="628953" y="53902"/>
                      <a:pt x="640773" y="82439"/>
                      <a:pt x="640773" y="112195"/>
                    </a:cubicBezTo>
                    <a:lnTo>
                      <a:pt x="640773" y="112195"/>
                    </a:lnTo>
                    <a:cubicBezTo>
                      <a:pt x="640773" y="141951"/>
                      <a:pt x="628953" y="170488"/>
                      <a:pt x="607912" y="191528"/>
                    </a:cubicBezTo>
                    <a:cubicBezTo>
                      <a:pt x="586872" y="212569"/>
                      <a:pt x="558335" y="224389"/>
                      <a:pt x="528579" y="224389"/>
                    </a:cubicBezTo>
                    <a:lnTo>
                      <a:pt x="112195" y="224389"/>
                    </a:lnTo>
                    <a:cubicBezTo>
                      <a:pt x="82439" y="224389"/>
                      <a:pt x="53902" y="212569"/>
                      <a:pt x="32861" y="191528"/>
                    </a:cubicBezTo>
                    <a:cubicBezTo>
                      <a:pt x="11820" y="170488"/>
                      <a:pt x="0" y="141951"/>
                      <a:pt x="0" y="112195"/>
                    </a:cubicBezTo>
                    <a:lnTo>
                      <a:pt x="0" y="112195"/>
                    </a:lnTo>
                    <a:cubicBezTo>
                      <a:pt x="0" y="82439"/>
                      <a:pt x="11820" y="53902"/>
                      <a:pt x="32861" y="32861"/>
                    </a:cubicBezTo>
                    <a:cubicBezTo>
                      <a:pt x="53902" y="11820"/>
                      <a:pt x="82439" y="0"/>
                      <a:pt x="112195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137039" y="210486"/>
              <a:ext cx="4371141" cy="10001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6299"/>
                </a:lnSpc>
                <a:spcBef>
                  <a:spcPct val="0"/>
                </a:spcBef>
              </a:pPr>
              <a:r>
                <a:rPr lang="en-US" sz="4500" spc="450">
                  <a:solidFill>
                    <a:srgbClr val="FFFFFF"/>
                  </a:solidFill>
                  <a:ea typeface="Lato"/>
                </a:rPr>
                <a:t>未來展望</a:t>
              </a: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5172305" y="4526665"/>
            <a:ext cx="11042464" cy="1064441"/>
            <a:chOff x="0" y="0"/>
            <a:chExt cx="14723285" cy="1419254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更多神奇的音效和迷因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5172305" y="2777918"/>
            <a:ext cx="11042464" cy="1064441"/>
            <a:chOff x="0" y="0"/>
            <a:chExt cx="14723285" cy="1419254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新增教學頁面，選歌頁面，玩家排行榜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5172305" y="1029170"/>
            <a:ext cx="11042464" cy="1064441"/>
            <a:chOff x="0" y="0"/>
            <a:chExt cx="14723285" cy="1419254"/>
          </a:xfrm>
        </p:grpSpPr>
        <p:grpSp>
          <p:nvGrpSpPr>
            <p:cNvPr name="Group 18" id="18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19" id="19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0" id="2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1" id="21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架構和執行優化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5172305" y="8024161"/>
            <a:ext cx="11042464" cy="1064441"/>
            <a:chOff x="0" y="0"/>
            <a:chExt cx="14723285" cy="1419254"/>
          </a:xfrm>
        </p:grpSpPr>
        <p:grpSp>
          <p:nvGrpSpPr>
            <p:cNvPr name="Group 23" id="23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24" id="24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25" id="2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26" id="26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更多首歌</a:t>
              </a:r>
            </a:p>
          </p:txBody>
        </p:sp>
      </p:grpSp>
      <p:sp>
        <p:nvSpPr>
          <p:cNvPr name="AutoShape 27" id="27"/>
          <p:cNvSpPr/>
          <p:nvPr/>
        </p:nvSpPr>
        <p:spPr>
          <a:xfrm flipH="true">
            <a:off x="4111316" y="1029173"/>
            <a:ext cx="277" cy="8229127"/>
          </a:xfrm>
          <a:prstGeom prst="line">
            <a:avLst/>
          </a:prstGeom>
          <a:ln cap="flat" w="142875">
            <a:solidFill>
              <a:srgbClr val="000000"/>
            </a:solidFill>
            <a:prstDash val="solid"/>
            <a:headEnd type="diamond" len="lg" w="lg"/>
            <a:tailEnd type="diamond" len="lg" w="lg"/>
          </a:ln>
        </p:spPr>
      </p:sp>
      <p:grpSp>
        <p:nvGrpSpPr>
          <p:cNvPr name="Group 28" id="28"/>
          <p:cNvGrpSpPr/>
          <p:nvPr/>
        </p:nvGrpSpPr>
        <p:grpSpPr>
          <a:xfrm rot="0">
            <a:off x="5172305" y="6275413"/>
            <a:ext cx="11042464" cy="1064441"/>
            <a:chOff x="0" y="0"/>
            <a:chExt cx="14723285" cy="1419254"/>
          </a:xfrm>
        </p:grpSpPr>
        <p:grpSp>
          <p:nvGrpSpPr>
            <p:cNvPr name="Group 29" id="29"/>
            <p:cNvGrpSpPr/>
            <p:nvPr/>
          </p:nvGrpSpPr>
          <p:grpSpPr>
            <a:xfrm rot="0">
              <a:off x="0" y="0"/>
              <a:ext cx="14723285" cy="1419254"/>
              <a:chOff x="0" y="0"/>
              <a:chExt cx="2030968" cy="195776"/>
            </a:xfrm>
          </p:grpSpPr>
          <p:sp>
            <p:nvSpPr>
              <p:cNvPr name="Freeform 30" id="30"/>
              <p:cNvSpPr/>
              <p:nvPr/>
            </p:nvSpPr>
            <p:spPr>
              <a:xfrm flipH="false" flipV="false" rot="0">
                <a:off x="0" y="0"/>
                <a:ext cx="2030968" cy="195776"/>
              </a:xfrm>
              <a:custGeom>
                <a:avLst/>
                <a:gdLst/>
                <a:ahLst/>
                <a:cxnLst/>
                <a:rect r="r" b="b" t="t" l="l"/>
                <a:pathLst>
                  <a:path h="195776" w="2030968">
                    <a:moveTo>
                      <a:pt x="35756" y="0"/>
                    </a:moveTo>
                    <a:lnTo>
                      <a:pt x="1995212" y="0"/>
                    </a:lnTo>
                    <a:cubicBezTo>
                      <a:pt x="2014959" y="0"/>
                      <a:pt x="2030968" y="16009"/>
                      <a:pt x="2030968" y="35756"/>
                    </a:cubicBezTo>
                    <a:lnTo>
                      <a:pt x="2030968" y="160019"/>
                    </a:lnTo>
                    <a:cubicBezTo>
                      <a:pt x="2030968" y="179767"/>
                      <a:pt x="2014959" y="195776"/>
                      <a:pt x="1995212" y="195776"/>
                    </a:cubicBezTo>
                    <a:lnTo>
                      <a:pt x="35756" y="195776"/>
                    </a:lnTo>
                    <a:cubicBezTo>
                      <a:pt x="16009" y="195776"/>
                      <a:pt x="0" y="179767"/>
                      <a:pt x="0" y="160019"/>
                    </a:cubicBezTo>
                    <a:lnTo>
                      <a:pt x="0" y="35756"/>
                    </a:lnTo>
                    <a:cubicBezTo>
                      <a:pt x="0" y="16009"/>
                      <a:pt x="16009" y="0"/>
                      <a:pt x="3575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31" id="31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72745" lIns="72745" bIns="72745" rIns="72745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32" id="32"/>
            <p:cNvSpPr txBox="true"/>
            <p:nvPr/>
          </p:nvSpPr>
          <p:spPr>
            <a:xfrm rot="0">
              <a:off x="434352" y="229536"/>
              <a:ext cx="13854582" cy="773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4899"/>
                </a:lnSpc>
                <a:spcBef>
                  <a:spcPct val="0"/>
                </a:spcBef>
              </a:pPr>
              <a:r>
                <a:rPr lang="en-US" sz="3499" spc="349">
                  <a:solidFill>
                    <a:srgbClr val="FFFFFF"/>
                  </a:solidFill>
                  <a:ea typeface="Lato"/>
                </a:rPr>
                <a:t>做出長條音符以及更多的效果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412420">
            <a:off x="4615921" y="1376572"/>
            <a:ext cx="12150799" cy="8961302"/>
            <a:chOff x="0" y="0"/>
            <a:chExt cx="3200210" cy="236017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00210" cy="2360178"/>
            </a:xfrm>
            <a:custGeom>
              <a:avLst/>
              <a:gdLst/>
              <a:ahLst/>
              <a:cxnLst/>
              <a:rect r="r" b="b" t="t" l="l"/>
              <a:pathLst>
                <a:path h="2360178" w="3200210">
                  <a:moveTo>
                    <a:pt x="32495" y="0"/>
                  </a:moveTo>
                  <a:lnTo>
                    <a:pt x="3167716" y="0"/>
                  </a:lnTo>
                  <a:cubicBezTo>
                    <a:pt x="3176334" y="0"/>
                    <a:pt x="3184599" y="3424"/>
                    <a:pt x="3190693" y="9518"/>
                  </a:cubicBezTo>
                  <a:cubicBezTo>
                    <a:pt x="3196787" y="15611"/>
                    <a:pt x="3200210" y="23877"/>
                    <a:pt x="3200210" y="32495"/>
                  </a:cubicBezTo>
                  <a:lnTo>
                    <a:pt x="3200210" y="2327684"/>
                  </a:lnTo>
                  <a:cubicBezTo>
                    <a:pt x="3200210" y="2336302"/>
                    <a:pt x="3196787" y="2344567"/>
                    <a:pt x="3190693" y="2350661"/>
                  </a:cubicBezTo>
                  <a:cubicBezTo>
                    <a:pt x="3184599" y="2356755"/>
                    <a:pt x="3176334" y="2360178"/>
                    <a:pt x="3167716" y="2360178"/>
                  </a:cubicBezTo>
                  <a:lnTo>
                    <a:pt x="32495" y="2360178"/>
                  </a:lnTo>
                  <a:cubicBezTo>
                    <a:pt x="23877" y="2360178"/>
                    <a:pt x="15611" y="2356755"/>
                    <a:pt x="9518" y="2350661"/>
                  </a:cubicBezTo>
                  <a:cubicBezTo>
                    <a:pt x="3424" y="2344567"/>
                    <a:pt x="0" y="2336302"/>
                    <a:pt x="0" y="2327684"/>
                  </a:cubicBezTo>
                  <a:lnTo>
                    <a:pt x="0" y="32495"/>
                  </a:lnTo>
                  <a:cubicBezTo>
                    <a:pt x="0" y="23877"/>
                    <a:pt x="3424" y="15611"/>
                    <a:pt x="9518" y="9518"/>
                  </a:cubicBezTo>
                  <a:cubicBezTo>
                    <a:pt x="15611" y="3424"/>
                    <a:pt x="23877" y="0"/>
                    <a:pt x="32495" y="0"/>
                  </a:cubicBezTo>
                  <a:close/>
                </a:path>
              </a:pathLst>
            </a:custGeom>
            <a:solidFill>
              <a:srgbClr val="3FB27A">
                <a:alpha val="69804"/>
              </a:srgbClr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-1856810">
            <a:off x="493568" y="2166036"/>
            <a:ext cx="10089367" cy="7870656"/>
            <a:chOff x="0" y="0"/>
            <a:chExt cx="2657282" cy="20729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657282" cy="2072930"/>
            </a:xfrm>
            <a:custGeom>
              <a:avLst/>
              <a:gdLst/>
              <a:ahLst/>
              <a:cxnLst/>
              <a:rect r="r" b="b" t="t" l="l"/>
              <a:pathLst>
                <a:path h="2072930" w="2657282">
                  <a:moveTo>
                    <a:pt x="39134" y="0"/>
                  </a:moveTo>
                  <a:lnTo>
                    <a:pt x="2618148" y="0"/>
                  </a:lnTo>
                  <a:cubicBezTo>
                    <a:pt x="2628527" y="0"/>
                    <a:pt x="2638481" y="4123"/>
                    <a:pt x="2645820" y="11462"/>
                  </a:cubicBezTo>
                  <a:cubicBezTo>
                    <a:pt x="2653159" y="18801"/>
                    <a:pt x="2657282" y="28755"/>
                    <a:pt x="2657282" y="39134"/>
                  </a:cubicBezTo>
                  <a:lnTo>
                    <a:pt x="2657282" y="2033796"/>
                  </a:lnTo>
                  <a:cubicBezTo>
                    <a:pt x="2657282" y="2044175"/>
                    <a:pt x="2653159" y="2054129"/>
                    <a:pt x="2645820" y="2061468"/>
                  </a:cubicBezTo>
                  <a:cubicBezTo>
                    <a:pt x="2638481" y="2068807"/>
                    <a:pt x="2628527" y="2072930"/>
                    <a:pt x="2618148" y="2072930"/>
                  </a:cubicBezTo>
                  <a:lnTo>
                    <a:pt x="39134" y="2072930"/>
                  </a:lnTo>
                  <a:cubicBezTo>
                    <a:pt x="28755" y="2072930"/>
                    <a:pt x="18801" y="2068807"/>
                    <a:pt x="11462" y="2061468"/>
                  </a:cubicBezTo>
                  <a:cubicBezTo>
                    <a:pt x="4123" y="2054129"/>
                    <a:pt x="0" y="2044175"/>
                    <a:pt x="0" y="2033796"/>
                  </a:cubicBezTo>
                  <a:lnTo>
                    <a:pt x="0" y="39134"/>
                  </a:lnTo>
                  <a:cubicBezTo>
                    <a:pt x="0" y="28755"/>
                    <a:pt x="4123" y="18801"/>
                    <a:pt x="11462" y="11462"/>
                  </a:cubicBezTo>
                  <a:cubicBezTo>
                    <a:pt x="18801" y="4123"/>
                    <a:pt x="28755" y="0"/>
                    <a:pt x="39134" y="0"/>
                  </a:cubicBezTo>
                  <a:close/>
                </a:path>
              </a:pathLst>
            </a:custGeom>
            <a:solidFill>
              <a:srgbClr val="FF3131">
                <a:alpha val="64706"/>
              </a:srgbClr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28575"/>
              <a:ext cx="812800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3064580" y="1028700"/>
            <a:ext cx="12156515" cy="8214211"/>
            <a:chOff x="0" y="0"/>
            <a:chExt cx="16208686" cy="10952282"/>
          </a:xfrm>
        </p:grpSpPr>
        <p:sp>
          <p:nvSpPr>
            <p:cNvPr name="TextBox 9" id="9"/>
            <p:cNvSpPr txBox="true"/>
            <p:nvPr/>
          </p:nvSpPr>
          <p:spPr>
            <a:xfrm rot="-592460">
              <a:off x="361355" y="1748238"/>
              <a:ext cx="15309696" cy="4626161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5214"/>
                </a:lnSpc>
                <a:spcBef>
                  <a:spcPct val="0"/>
                </a:spcBef>
              </a:pPr>
              <a:r>
                <a:rPr lang="en-US" sz="25214">
                  <a:solidFill>
                    <a:srgbClr val="F6F3E4"/>
                  </a:solidFill>
                  <a:latin typeface="Bukhari Script Bold"/>
                </a:rPr>
                <a:t>Thank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-515361">
              <a:off x="2012112" y="5775158"/>
              <a:ext cx="13962181" cy="4158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2693"/>
                </a:lnSpc>
                <a:spcBef>
                  <a:spcPct val="0"/>
                </a:spcBef>
              </a:pPr>
              <a:r>
                <a:rPr lang="en-US" sz="22693">
                  <a:solidFill>
                    <a:srgbClr val="F6F3E4"/>
                  </a:solidFill>
                  <a:latin typeface="Bukhari Script Bold"/>
                </a:rPr>
                <a:t>you!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4138899" y="-1128319"/>
            <a:ext cx="5344270" cy="5344270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1437519" y="1794865"/>
            <a:ext cx="10597736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2B4A9D"/>
                </a:solidFill>
                <a:ea typeface="Poppins ExtraBold"/>
              </a:rPr>
              <a:t>專題簡介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433554" y="4407767"/>
            <a:ext cx="13436240" cy="2840756"/>
            <a:chOff x="0" y="0"/>
            <a:chExt cx="17914987" cy="3787675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7914987" cy="3787675"/>
              <a:chOff x="0" y="0"/>
              <a:chExt cx="3538763" cy="74818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3538763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3538763">
                    <a:moveTo>
                      <a:pt x="29386" y="0"/>
                    </a:moveTo>
                    <a:lnTo>
                      <a:pt x="3509376" y="0"/>
                    </a:lnTo>
                    <a:cubicBezTo>
                      <a:pt x="3525606" y="0"/>
                      <a:pt x="3538763" y="13157"/>
                      <a:pt x="3538763" y="29386"/>
                    </a:cubicBezTo>
                    <a:lnTo>
                      <a:pt x="3538763" y="718797"/>
                    </a:lnTo>
                    <a:cubicBezTo>
                      <a:pt x="3538763" y="735026"/>
                      <a:pt x="3525606" y="748183"/>
                      <a:pt x="3509376" y="748183"/>
                    </a:cubicBezTo>
                    <a:lnTo>
                      <a:pt x="29386" y="748183"/>
                    </a:lnTo>
                    <a:cubicBezTo>
                      <a:pt x="13157" y="748183"/>
                      <a:pt x="0" y="735026"/>
                      <a:pt x="0" y="718797"/>
                    </a:cubicBezTo>
                    <a:lnTo>
                      <a:pt x="0" y="29386"/>
                    </a:lnTo>
                    <a:cubicBezTo>
                      <a:pt x="0" y="13157"/>
                      <a:pt x="13157" y="0"/>
                      <a:pt x="29386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2" id="12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3" id="13"/>
            <p:cNvSpPr txBox="true"/>
            <p:nvPr/>
          </p:nvSpPr>
          <p:spPr>
            <a:xfrm rot="0">
              <a:off x="518278" y="102079"/>
              <a:ext cx="16857967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我們製作的是名為COSMIC QUEST的音樂遊戲，玩家要根據音樂的節奏按下特定按鍵來得分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15208616" y="6947769"/>
            <a:ext cx="5344270" cy="5344270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4167" y="0"/>
              <a:ext cx="6321665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21665">
                  <a:moveTo>
                    <a:pt x="3160833" y="0"/>
                  </a:moveTo>
                  <a:lnTo>
                    <a:pt x="3160833" y="0"/>
                  </a:lnTo>
                  <a:cubicBezTo>
                    <a:pt x="4908795" y="7817"/>
                    <a:pt x="6321666" y="1427021"/>
                    <a:pt x="6321666" y="3175000"/>
                  </a:cubicBezTo>
                  <a:cubicBezTo>
                    <a:pt x="6321666" y="4922979"/>
                    <a:pt x="4908795" y="6342183"/>
                    <a:pt x="3160833" y="6350000"/>
                  </a:cubicBezTo>
                  <a:cubicBezTo>
                    <a:pt x="1412871" y="6342183"/>
                    <a:pt x="0" y="4922979"/>
                    <a:pt x="0" y="3175000"/>
                  </a:cubicBezTo>
                  <a:cubicBezTo>
                    <a:pt x="0" y="1427021"/>
                    <a:pt x="1412871" y="7817"/>
                    <a:pt x="3160833" y="0"/>
                  </a:cubicBezTo>
                  <a:close/>
                </a:path>
              </a:pathLst>
            </a:custGeom>
            <a:solidFill>
              <a:srgbClr val="2B4A9D"/>
            </a:solid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818444" y="3536962"/>
            <a:ext cx="7124220" cy="3048669"/>
            <a:chOff x="0" y="0"/>
            <a:chExt cx="9498960" cy="4064892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9498960" cy="4064892"/>
              <a:chOff x="0" y="0"/>
              <a:chExt cx="1876338" cy="802942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876338" cy="802942"/>
              </a:xfrm>
              <a:custGeom>
                <a:avLst/>
                <a:gdLst/>
                <a:ahLst/>
                <a:cxnLst/>
                <a:rect r="r" b="b" t="t" l="l"/>
                <a:pathLst>
                  <a:path h="802942" w="1876338">
                    <a:moveTo>
                      <a:pt x="55422" y="0"/>
                    </a:moveTo>
                    <a:lnTo>
                      <a:pt x="1820916" y="0"/>
                    </a:lnTo>
                    <a:cubicBezTo>
                      <a:pt x="1851525" y="0"/>
                      <a:pt x="1876338" y="24813"/>
                      <a:pt x="1876338" y="55422"/>
                    </a:cubicBezTo>
                    <a:lnTo>
                      <a:pt x="1876338" y="747520"/>
                    </a:lnTo>
                    <a:cubicBezTo>
                      <a:pt x="1876338" y="762219"/>
                      <a:pt x="1870499" y="776315"/>
                      <a:pt x="1860105" y="786709"/>
                    </a:cubicBezTo>
                    <a:cubicBezTo>
                      <a:pt x="1849712" y="797103"/>
                      <a:pt x="1835615" y="802942"/>
                      <a:pt x="1820916" y="802942"/>
                    </a:cubicBezTo>
                    <a:lnTo>
                      <a:pt x="55422" y="802942"/>
                    </a:lnTo>
                    <a:cubicBezTo>
                      <a:pt x="40723" y="802942"/>
                      <a:pt x="26626" y="797103"/>
                      <a:pt x="16233" y="786709"/>
                    </a:cubicBezTo>
                    <a:cubicBezTo>
                      <a:pt x="5839" y="776315"/>
                      <a:pt x="0" y="762219"/>
                      <a:pt x="0" y="747520"/>
                    </a:cubicBezTo>
                    <a:lnTo>
                      <a:pt x="0" y="55422"/>
                    </a:lnTo>
                    <a:cubicBezTo>
                      <a:pt x="0" y="40723"/>
                      <a:pt x="5839" y="26626"/>
                      <a:pt x="16233" y="16233"/>
                    </a:cubicBezTo>
                    <a:cubicBezTo>
                      <a:pt x="26626" y="5839"/>
                      <a:pt x="40723" y="0"/>
                      <a:pt x="55422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653133" y="250213"/>
              <a:ext cx="8192695" cy="34692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6999"/>
                </a:lnSpc>
              </a:pPr>
              <a:r>
                <a:rPr lang="en-US" sz="4999" spc="499">
                  <a:solidFill>
                    <a:srgbClr val="FFFFFF"/>
                  </a:solidFill>
                  <a:ea typeface="Lato"/>
                </a:rPr>
                <a:t>遊戲的開始界面有三個按鈕，分別是開始、離開、設定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143260" y="603479"/>
            <a:ext cx="8477625" cy="8915636"/>
          </a:xfrm>
          <a:custGeom>
            <a:avLst/>
            <a:gdLst/>
            <a:ahLst/>
            <a:cxnLst/>
            <a:rect r="r" b="b" t="t" l="l"/>
            <a:pathLst>
              <a:path h="8915636" w="8477625">
                <a:moveTo>
                  <a:pt x="0" y="0"/>
                </a:moveTo>
                <a:lnTo>
                  <a:pt x="8477625" y="0"/>
                </a:lnTo>
                <a:lnTo>
                  <a:pt x="8477625" y="8915636"/>
                </a:lnTo>
                <a:lnTo>
                  <a:pt x="0" y="8915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-1034099" y="2238906"/>
            <a:ext cx="10597736" cy="1019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349"/>
              </a:lnSpc>
            </a:pPr>
            <a:r>
              <a:rPr lang="en-US" sz="6999" spc="349">
                <a:solidFill>
                  <a:srgbClr val="2B4A9D"/>
                </a:solidFill>
                <a:ea typeface="Poppins ExtraBold"/>
              </a:rPr>
              <a:t>遊戲規則與說明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711709" y="9245569"/>
            <a:ext cx="111516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Lato"/>
              </a:rPr>
              <a:t>Leave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027644" y="6704961"/>
            <a:ext cx="91559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Lato"/>
              </a:rPr>
              <a:t>Start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041239" y="8106079"/>
            <a:ext cx="1340941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Lato"/>
              </a:rPr>
              <a:t>Setting</a:t>
            </a:r>
          </a:p>
        </p:txBody>
      </p:sp>
      <p:sp>
        <p:nvSpPr>
          <p:cNvPr name="AutoShape 16" id="16"/>
          <p:cNvSpPr/>
          <p:nvPr/>
        </p:nvSpPr>
        <p:spPr>
          <a:xfrm>
            <a:off x="7942750" y="9768001"/>
            <a:ext cx="8362440" cy="3810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 flipV="true">
            <a:off x="7826879" y="8429612"/>
            <a:ext cx="1736758" cy="19050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18" id="18"/>
          <p:cNvSpPr/>
          <p:nvPr/>
        </p:nvSpPr>
        <p:spPr>
          <a:xfrm flipH="true" flipV="true">
            <a:off x="16269797" y="8989428"/>
            <a:ext cx="35481" cy="83572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19" id="19"/>
          <p:cNvSpPr/>
          <p:nvPr/>
        </p:nvSpPr>
        <p:spPr>
          <a:xfrm flipV="true">
            <a:off x="9144209" y="7028494"/>
            <a:ext cx="3396666" cy="38099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436210" y="2394384"/>
            <a:ext cx="7124220" cy="5498231"/>
            <a:chOff x="0" y="0"/>
            <a:chExt cx="9498960" cy="7330975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9498960" cy="7330975"/>
              <a:chOff x="0" y="0"/>
              <a:chExt cx="1876338" cy="1448094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876338" cy="1448094"/>
              </a:xfrm>
              <a:custGeom>
                <a:avLst/>
                <a:gdLst/>
                <a:ahLst/>
                <a:cxnLst/>
                <a:rect r="r" b="b" t="t" l="l"/>
                <a:pathLst>
                  <a:path h="1448094" w="1876338">
                    <a:moveTo>
                      <a:pt x="55422" y="0"/>
                    </a:moveTo>
                    <a:lnTo>
                      <a:pt x="1820916" y="0"/>
                    </a:lnTo>
                    <a:cubicBezTo>
                      <a:pt x="1851525" y="0"/>
                      <a:pt x="1876338" y="24813"/>
                      <a:pt x="1876338" y="55422"/>
                    </a:cubicBezTo>
                    <a:lnTo>
                      <a:pt x="1876338" y="1392672"/>
                    </a:lnTo>
                    <a:cubicBezTo>
                      <a:pt x="1876338" y="1407371"/>
                      <a:pt x="1870499" y="1421467"/>
                      <a:pt x="1860105" y="1431861"/>
                    </a:cubicBezTo>
                    <a:cubicBezTo>
                      <a:pt x="1849712" y="1442255"/>
                      <a:pt x="1835615" y="1448094"/>
                      <a:pt x="1820916" y="1448094"/>
                    </a:cubicBezTo>
                    <a:lnTo>
                      <a:pt x="55422" y="1448094"/>
                    </a:lnTo>
                    <a:cubicBezTo>
                      <a:pt x="40723" y="1448094"/>
                      <a:pt x="26626" y="1442255"/>
                      <a:pt x="16233" y="1431861"/>
                    </a:cubicBezTo>
                    <a:cubicBezTo>
                      <a:pt x="5839" y="1421467"/>
                      <a:pt x="0" y="1407371"/>
                      <a:pt x="0" y="1392672"/>
                    </a:cubicBezTo>
                    <a:lnTo>
                      <a:pt x="0" y="55422"/>
                    </a:lnTo>
                    <a:cubicBezTo>
                      <a:pt x="0" y="40723"/>
                      <a:pt x="5839" y="26626"/>
                      <a:pt x="16233" y="16233"/>
                    </a:cubicBezTo>
                    <a:cubicBezTo>
                      <a:pt x="26626" y="5839"/>
                      <a:pt x="40723" y="0"/>
                      <a:pt x="55422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274803" y="308933"/>
              <a:ext cx="8938502" cy="70220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當Setting被點擊時，玩家可以調整...</a:t>
              </a:r>
            </a:p>
            <a:p>
              <a:pPr>
                <a:lnSpc>
                  <a:spcPts val="7000"/>
                </a:lnSpc>
              </a:pPr>
            </a:p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音樂時間補足</a:t>
              </a:r>
            </a:p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音符落下時長</a:t>
              </a:r>
            </a:p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音樂音量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9144000" y="685682"/>
            <a:ext cx="8477625" cy="8915636"/>
          </a:xfrm>
          <a:custGeom>
            <a:avLst/>
            <a:gdLst/>
            <a:ahLst/>
            <a:cxnLst/>
            <a:rect r="r" b="b" t="t" l="l"/>
            <a:pathLst>
              <a:path h="8915636" w="8477625">
                <a:moveTo>
                  <a:pt x="0" y="0"/>
                </a:moveTo>
                <a:lnTo>
                  <a:pt x="8477625" y="0"/>
                </a:lnTo>
                <a:lnTo>
                  <a:pt x="8477625" y="8915636"/>
                </a:lnTo>
                <a:lnTo>
                  <a:pt x="0" y="891563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4" r="0" b="-4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028700" y="1743426"/>
            <a:ext cx="7124220" cy="2840756"/>
            <a:chOff x="0" y="0"/>
            <a:chExt cx="9498960" cy="378767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9498960" cy="3787675"/>
              <a:chOff x="0" y="0"/>
              <a:chExt cx="1876338" cy="74818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876338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1876338">
                    <a:moveTo>
                      <a:pt x="55422" y="0"/>
                    </a:moveTo>
                    <a:lnTo>
                      <a:pt x="1820916" y="0"/>
                    </a:lnTo>
                    <a:cubicBezTo>
                      <a:pt x="1851525" y="0"/>
                      <a:pt x="1876338" y="24813"/>
                      <a:pt x="1876338" y="55422"/>
                    </a:cubicBezTo>
                    <a:lnTo>
                      <a:pt x="1876338" y="692761"/>
                    </a:lnTo>
                    <a:cubicBezTo>
                      <a:pt x="1876338" y="707460"/>
                      <a:pt x="1870499" y="721556"/>
                      <a:pt x="1860105" y="731950"/>
                    </a:cubicBezTo>
                    <a:cubicBezTo>
                      <a:pt x="1849712" y="742344"/>
                      <a:pt x="1835615" y="748183"/>
                      <a:pt x="1820916" y="748183"/>
                    </a:cubicBezTo>
                    <a:lnTo>
                      <a:pt x="55422" y="748183"/>
                    </a:lnTo>
                    <a:cubicBezTo>
                      <a:pt x="40723" y="748183"/>
                      <a:pt x="26626" y="742344"/>
                      <a:pt x="16233" y="731950"/>
                    </a:cubicBezTo>
                    <a:cubicBezTo>
                      <a:pt x="5839" y="721556"/>
                      <a:pt x="0" y="707460"/>
                      <a:pt x="0" y="692761"/>
                    </a:cubicBezTo>
                    <a:lnTo>
                      <a:pt x="0" y="55422"/>
                    </a:lnTo>
                    <a:cubicBezTo>
                      <a:pt x="0" y="40723"/>
                      <a:pt x="5839" y="26626"/>
                      <a:pt x="16233" y="16233"/>
                    </a:cubicBezTo>
                    <a:cubicBezTo>
                      <a:pt x="26626" y="5839"/>
                      <a:pt x="40723" y="0"/>
                      <a:pt x="55422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280229" y="102079"/>
              <a:ext cx="8938502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點擊Start後，會有上、下、左、右四條軌道</a:t>
              </a: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8924191" y="1261468"/>
            <a:ext cx="7456557" cy="8273356"/>
          </a:xfrm>
          <a:custGeom>
            <a:avLst/>
            <a:gdLst/>
            <a:ahLst/>
            <a:cxnLst/>
            <a:rect r="r" b="b" t="t" l="l"/>
            <a:pathLst>
              <a:path h="8273356" w="7456557">
                <a:moveTo>
                  <a:pt x="0" y="0"/>
                </a:moveTo>
                <a:lnTo>
                  <a:pt x="7456557" y="0"/>
                </a:lnTo>
                <a:lnTo>
                  <a:pt x="7456557" y="8273356"/>
                </a:lnTo>
                <a:lnTo>
                  <a:pt x="0" y="827335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915" t="0" r="-2915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855545" y="4960995"/>
            <a:ext cx="7124220" cy="1954931"/>
            <a:chOff x="0" y="0"/>
            <a:chExt cx="9498960" cy="2606575"/>
          </a:xfrm>
        </p:grpSpPr>
        <p:grpSp>
          <p:nvGrpSpPr>
            <p:cNvPr name="Group 11" id="11"/>
            <p:cNvGrpSpPr/>
            <p:nvPr/>
          </p:nvGrpSpPr>
          <p:grpSpPr>
            <a:xfrm rot="0">
              <a:off x="0" y="0"/>
              <a:ext cx="9498960" cy="2606575"/>
              <a:chOff x="0" y="0"/>
              <a:chExt cx="1876338" cy="514879"/>
            </a:xfrm>
          </p:grpSpPr>
          <p:sp>
            <p:nvSpPr>
              <p:cNvPr name="Freeform 12" id="12"/>
              <p:cNvSpPr/>
              <p:nvPr/>
            </p:nvSpPr>
            <p:spPr>
              <a:xfrm flipH="false" flipV="false" rot="0">
                <a:off x="0" y="0"/>
                <a:ext cx="1876338" cy="514879"/>
              </a:xfrm>
              <a:custGeom>
                <a:avLst/>
                <a:gdLst/>
                <a:ahLst/>
                <a:cxnLst/>
                <a:rect r="r" b="b" t="t" l="l"/>
                <a:pathLst>
                  <a:path h="514879" w="1876338">
                    <a:moveTo>
                      <a:pt x="55422" y="0"/>
                    </a:moveTo>
                    <a:lnTo>
                      <a:pt x="1820916" y="0"/>
                    </a:lnTo>
                    <a:cubicBezTo>
                      <a:pt x="1851525" y="0"/>
                      <a:pt x="1876338" y="24813"/>
                      <a:pt x="1876338" y="55422"/>
                    </a:cubicBezTo>
                    <a:lnTo>
                      <a:pt x="1876338" y="459457"/>
                    </a:lnTo>
                    <a:cubicBezTo>
                      <a:pt x="1876338" y="474156"/>
                      <a:pt x="1870499" y="488253"/>
                      <a:pt x="1860105" y="498646"/>
                    </a:cubicBezTo>
                    <a:cubicBezTo>
                      <a:pt x="1849712" y="509040"/>
                      <a:pt x="1835615" y="514879"/>
                      <a:pt x="1820916" y="514879"/>
                    </a:cubicBezTo>
                    <a:lnTo>
                      <a:pt x="55422" y="514879"/>
                    </a:lnTo>
                    <a:cubicBezTo>
                      <a:pt x="40723" y="514879"/>
                      <a:pt x="26626" y="509040"/>
                      <a:pt x="16233" y="498646"/>
                    </a:cubicBezTo>
                    <a:cubicBezTo>
                      <a:pt x="5839" y="488253"/>
                      <a:pt x="0" y="474156"/>
                      <a:pt x="0" y="459457"/>
                    </a:cubicBezTo>
                    <a:lnTo>
                      <a:pt x="0" y="55422"/>
                    </a:lnTo>
                    <a:cubicBezTo>
                      <a:pt x="0" y="40723"/>
                      <a:pt x="5839" y="26626"/>
                      <a:pt x="16233" y="16233"/>
                    </a:cubicBezTo>
                    <a:cubicBezTo>
                      <a:pt x="26626" y="5839"/>
                      <a:pt x="40723" y="0"/>
                      <a:pt x="55422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3" id="13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4" id="14"/>
            <p:cNvSpPr txBox="true"/>
            <p:nvPr/>
          </p:nvSpPr>
          <p:spPr>
            <a:xfrm rot="0">
              <a:off x="280229" y="102079"/>
              <a:ext cx="8938502" cy="2297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按下空白鍵後才會正式開始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855545" y="7292739"/>
            <a:ext cx="7124220" cy="1954931"/>
            <a:chOff x="0" y="0"/>
            <a:chExt cx="9498960" cy="2606575"/>
          </a:xfrm>
        </p:grpSpPr>
        <p:grpSp>
          <p:nvGrpSpPr>
            <p:cNvPr name="Group 16" id="16"/>
            <p:cNvGrpSpPr/>
            <p:nvPr/>
          </p:nvGrpSpPr>
          <p:grpSpPr>
            <a:xfrm rot="0">
              <a:off x="0" y="0"/>
              <a:ext cx="9498960" cy="2606575"/>
              <a:chOff x="0" y="0"/>
              <a:chExt cx="1876338" cy="514879"/>
            </a:xfrm>
          </p:grpSpPr>
          <p:sp>
            <p:nvSpPr>
              <p:cNvPr name="Freeform 17" id="17"/>
              <p:cNvSpPr/>
              <p:nvPr/>
            </p:nvSpPr>
            <p:spPr>
              <a:xfrm flipH="false" flipV="false" rot="0">
                <a:off x="0" y="0"/>
                <a:ext cx="1876338" cy="514879"/>
              </a:xfrm>
              <a:custGeom>
                <a:avLst/>
                <a:gdLst/>
                <a:ahLst/>
                <a:cxnLst/>
                <a:rect r="r" b="b" t="t" l="l"/>
                <a:pathLst>
                  <a:path h="514879" w="1876338">
                    <a:moveTo>
                      <a:pt x="55422" y="0"/>
                    </a:moveTo>
                    <a:lnTo>
                      <a:pt x="1820916" y="0"/>
                    </a:lnTo>
                    <a:cubicBezTo>
                      <a:pt x="1851525" y="0"/>
                      <a:pt x="1876338" y="24813"/>
                      <a:pt x="1876338" y="55422"/>
                    </a:cubicBezTo>
                    <a:lnTo>
                      <a:pt x="1876338" y="459457"/>
                    </a:lnTo>
                    <a:cubicBezTo>
                      <a:pt x="1876338" y="474156"/>
                      <a:pt x="1870499" y="488253"/>
                      <a:pt x="1860105" y="498646"/>
                    </a:cubicBezTo>
                    <a:cubicBezTo>
                      <a:pt x="1849712" y="509040"/>
                      <a:pt x="1835615" y="514879"/>
                      <a:pt x="1820916" y="514879"/>
                    </a:cubicBezTo>
                    <a:lnTo>
                      <a:pt x="55422" y="514879"/>
                    </a:lnTo>
                    <a:cubicBezTo>
                      <a:pt x="40723" y="514879"/>
                      <a:pt x="26626" y="509040"/>
                      <a:pt x="16233" y="498646"/>
                    </a:cubicBezTo>
                    <a:cubicBezTo>
                      <a:pt x="5839" y="488253"/>
                      <a:pt x="0" y="474156"/>
                      <a:pt x="0" y="459457"/>
                    </a:cubicBezTo>
                    <a:lnTo>
                      <a:pt x="0" y="55422"/>
                    </a:lnTo>
                    <a:cubicBezTo>
                      <a:pt x="0" y="40723"/>
                      <a:pt x="5839" y="26626"/>
                      <a:pt x="16233" y="16233"/>
                    </a:cubicBezTo>
                    <a:cubicBezTo>
                      <a:pt x="26626" y="5839"/>
                      <a:pt x="40723" y="0"/>
                      <a:pt x="55422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8" id="18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9" id="19"/>
            <p:cNvSpPr txBox="true"/>
            <p:nvPr/>
          </p:nvSpPr>
          <p:spPr>
            <a:xfrm rot="0">
              <a:off x="263947" y="102079"/>
              <a:ext cx="8971067" cy="22976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中間是當前分數</a:t>
              </a:r>
            </a:p>
            <a:p>
              <a:pPr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上面是音樂進度條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612665" y="1887699"/>
            <a:ext cx="7320788" cy="2840756"/>
            <a:chOff x="0" y="0"/>
            <a:chExt cx="9761051" cy="3787675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9761051" cy="3787675"/>
              <a:chOff x="0" y="0"/>
              <a:chExt cx="1928109" cy="74818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928109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1928109">
                    <a:moveTo>
                      <a:pt x="53934" y="0"/>
                    </a:moveTo>
                    <a:lnTo>
                      <a:pt x="1874175" y="0"/>
                    </a:lnTo>
                    <a:cubicBezTo>
                      <a:pt x="1903962" y="0"/>
                      <a:pt x="1928109" y="24147"/>
                      <a:pt x="1928109" y="53934"/>
                    </a:cubicBezTo>
                    <a:lnTo>
                      <a:pt x="1928109" y="694249"/>
                    </a:lnTo>
                    <a:cubicBezTo>
                      <a:pt x="1928109" y="724036"/>
                      <a:pt x="1903962" y="748183"/>
                      <a:pt x="1874175" y="748183"/>
                    </a:cubicBezTo>
                    <a:lnTo>
                      <a:pt x="53934" y="748183"/>
                    </a:lnTo>
                    <a:cubicBezTo>
                      <a:pt x="24147" y="748183"/>
                      <a:pt x="0" y="724036"/>
                      <a:pt x="0" y="694249"/>
                    </a:cubicBezTo>
                    <a:lnTo>
                      <a:pt x="0" y="53934"/>
                    </a:lnTo>
                    <a:cubicBezTo>
                      <a:pt x="0" y="24147"/>
                      <a:pt x="24147" y="0"/>
                      <a:pt x="5393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287961" y="102079"/>
              <a:ext cx="9185129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玩家在正式開始後按下空白鍵可以暫停，並跳出setting畫面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612665" y="4945879"/>
            <a:ext cx="7320788" cy="2840756"/>
            <a:chOff x="0" y="0"/>
            <a:chExt cx="9761051" cy="3787675"/>
          </a:xfrm>
        </p:grpSpPr>
        <p:grpSp>
          <p:nvGrpSpPr>
            <p:cNvPr name="Group 12" id="12"/>
            <p:cNvGrpSpPr/>
            <p:nvPr/>
          </p:nvGrpSpPr>
          <p:grpSpPr>
            <a:xfrm rot="0">
              <a:off x="0" y="0"/>
              <a:ext cx="9761051" cy="3787675"/>
              <a:chOff x="0" y="0"/>
              <a:chExt cx="1928109" cy="748183"/>
            </a:xfrm>
          </p:grpSpPr>
          <p:sp>
            <p:nvSpPr>
              <p:cNvPr name="Freeform 13" id="13"/>
              <p:cNvSpPr/>
              <p:nvPr/>
            </p:nvSpPr>
            <p:spPr>
              <a:xfrm flipH="false" flipV="false" rot="0">
                <a:off x="0" y="0"/>
                <a:ext cx="1928109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1928109">
                    <a:moveTo>
                      <a:pt x="53934" y="0"/>
                    </a:moveTo>
                    <a:lnTo>
                      <a:pt x="1874175" y="0"/>
                    </a:lnTo>
                    <a:cubicBezTo>
                      <a:pt x="1903962" y="0"/>
                      <a:pt x="1928109" y="24147"/>
                      <a:pt x="1928109" y="53934"/>
                    </a:cubicBezTo>
                    <a:lnTo>
                      <a:pt x="1928109" y="694249"/>
                    </a:lnTo>
                    <a:cubicBezTo>
                      <a:pt x="1928109" y="724036"/>
                      <a:pt x="1903962" y="748183"/>
                      <a:pt x="1874175" y="748183"/>
                    </a:cubicBezTo>
                    <a:lnTo>
                      <a:pt x="53934" y="748183"/>
                    </a:lnTo>
                    <a:cubicBezTo>
                      <a:pt x="24147" y="748183"/>
                      <a:pt x="0" y="724036"/>
                      <a:pt x="0" y="694249"/>
                    </a:cubicBezTo>
                    <a:lnTo>
                      <a:pt x="0" y="53934"/>
                    </a:lnTo>
                    <a:cubicBezTo>
                      <a:pt x="0" y="24147"/>
                      <a:pt x="24147" y="0"/>
                      <a:pt x="5393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4" id="14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5" id="15"/>
            <p:cNvSpPr txBox="true"/>
            <p:nvPr/>
          </p:nvSpPr>
          <p:spPr>
            <a:xfrm rot="0">
              <a:off x="287961" y="102079"/>
              <a:ext cx="9185129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此時的setting畫面有繼續、音量調整、回到開始頁面和離開</a:t>
              </a: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9730839" y="973226"/>
            <a:ext cx="7528461" cy="7945305"/>
          </a:xfrm>
          <a:custGeom>
            <a:avLst/>
            <a:gdLst/>
            <a:ahLst/>
            <a:cxnLst/>
            <a:rect r="r" b="b" t="t" l="l"/>
            <a:pathLst>
              <a:path h="7945305" w="7528461">
                <a:moveTo>
                  <a:pt x="0" y="0"/>
                </a:moveTo>
                <a:lnTo>
                  <a:pt x="7528461" y="0"/>
                </a:lnTo>
                <a:lnTo>
                  <a:pt x="7528461" y="7945305"/>
                </a:lnTo>
                <a:lnTo>
                  <a:pt x="0" y="794530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3670497"/>
            <a:ext cx="7320788" cy="2840756"/>
            <a:chOff x="0" y="0"/>
            <a:chExt cx="9761051" cy="3787675"/>
          </a:xfrm>
        </p:grpSpPr>
        <p:grpSp>
          <p:nvGrpSpPr>
            <p:cNvPr name="Group 7" id="7"/>
            <p:cNvGrpSpPr/>
            <p:nvPr/>
          </p:nvGrpSpPr>
          <p:grpSpPr>
            <a:xfrm rot="0">
              <a:off x="0" y="0"/>
              <a:ext cx="9761051" cy="3787675"/>
              <a:chOff x="0" y="0"/>
              <a:chExt cx="1928109" cy="748183"/>
            </a:xfrm>
          </p:grpSpPr>
          <p:sp>
            <p:nvSpPr>
              <p:cNvPr name="Freeform 8" id="8"/>
              <p:cNvSpPr/>
              <p:nvPr/>
            </p:nvSpPr>
            <p:spPr>
              <a:xfrm flipH="false" flipV="false" rot="0">
                <a:off x="0" y="0"/>
                <a:ext cx="1928109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1928109">
                    <a:moveTo>
                      <a:pt x="53934" y="0"/>
                    </a:moveTo>
                    <a:lnTo>
                      <a:pt x="1874175" y="0"/>
                    </a:lnTo>
                    <a:cubicBezTo>
                      <a:pt x="1903962" y="0"/>
                      <a:pt x="1928109" y="24147"/>
                      <a:pt x="1928109" y="53934"/>
                    </a:cubicBezTo>
                    <a:lnTo>
                      <a:pt x="1928109" y="694249"/>
                    </a:lnTo>
                    <a:cubicBezTo>
                      <a:pt x="1928109" y="724036"/>
                      <a:pt x="1903962" y="748183"/>
                      <a:pt x="1874175" y="748183"/>
                    </a:cubicBezTo>
                    <a:lnTo>
                      <a:pt x="53934" y="748183"/>
                    </a:lnTo>
                    <a:cubicBezTo>
                      <a:pt x="24147" y="748183"/>
                      <a:pt x="0" y="724036"/>
                      <a:pt x="0" y="694249"/>
                    </a:cubicBezTo>
                    <a:lnTo>
                      <a:pt x="0" y="53934"/>
                    </a:lnTo>
                    <a:cubicBezTo>
                      <a:pt x="0" y="24147"/>
                      <a:pt x="24147" y="0"/>
                      <a:pt x="5393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9" id="9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0" id="10"/>
            <p:cNvSpPr txBox="true"/>
            <p:nvPr/>
          </p:nvSpPr>
          <p:spPr>
            <a:xfrm rot="0">
              <a:off x="287961" y="102079"/>
              <a:ext cx="9185129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玩家在正式開始後按下R可以重來，即使暫停狀態下也是</a:t>
              </a:r>
            </a:p>
          </p:txBody>
        </p:sp>
      </p:grpSp>
      <p:sp>
        <p:nvSpPr>
          <p:cNvPr name="AutoShape 11" id="11"/>
          <p:cNvSpPr/>
          <p:nvPr/>
        </p:nvSpPr>
        <p:spPr>
          <a:xfrm flipV="true">
            <a:off x="9144209" y="7028494"/>
            <a:ext cx="3396666" cy="38099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Freeform 12" id="12"/>
          <p:cNvSpPr/>
          <p:nvPr/>
        </p:nvSpPr>
        <p:spPr>
          <a:xfrm flipH="false" flipV="false" rot="0">
            <a:off x="9143995" y="617467"/>
            <a:ext cx="8577156" cy="9052066"/>
          </a:xfrm>
          <a:custGeom>
            <a:avLst/>
            <a:gdLst/>
            <a:ahLst/>
            <a:cxnLst/>
            <a:rect r="r" b="b" t="t" l="l"/>
            <a:pathLst>
              <a:path h="9052066" w="8577156">
                <a:moveTo>
                  <a:pt x="0" y="0"/>
                </a:moveTo>
                <a:lnTo>
                  <a:pt x="8577156" y="0"/>
                </a:lnTo>
                <a:lnTo>
                  <a:pt x="8577156" y="9052066"/>
                </a:lnTo>
                <a:lnTo>
                  <a:pt x="0" y="9052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5" t="0" r="-75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55545" y="2302744"/>
            <a:ext cx="7320788" cy="2840756"/>
            <a:chOff x="0" y="0"/>
            <a:chExt cx="9761051" cy="3787675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9761051" cy="3787675"/>
              <a:chOff x="0" y="0"/>
              <a:chExt cx="1928109" cy="74818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1928109" cy="748183"/>
              </a:xfrm>
              <a:custGeom>
                <a:avLst/>
                <a:gdLst/>
                <a:ahLst/>
                <a:cxnLst/>
                <a:rect r="r" b="b" t="t" l="l"/>
                <a:pathLst>
                  <a:path h="748183" w="1928109">
                    <a:moveTo>
                      <a:pt x="53934" y="0"/>
                    </a:moveTo>
                    <a:lnTo>
                      <a:pt x="1874175" y="0"/>
                    </a:lnTo>
                    <a:cubicBezTo>
                      <a:pt x="1903962" y="0"/>
                      <a:pt x="1928109" y="24147"/>
                      <a:pt x="1928109" y="53934"/>
                    </a:cubicBezTo>
                    <a:lnTo>
                      <a:pt x="1928109" y="694249"/>
                    </a:lnTo>
                    <a:cubicBezTo>
                      <a:pt x="1928109" y="724036"/>
                      <a:pt x="1903962" y="748183"/>
                      <a:pt x="1874175" y="748183"/>
                    </a:cubicBezTo>
                    <a:lnTo>
                      <a:pt x="53934" y="748183"/>
                    </a:lnTo>
                    <a:cubicBezTo>
                      <a:pt x="24147" y="748183"/>
                      <a:pt x="0" y="724036"/>
                      <a:pt x="0" y="694249"/>
                    </a:cubicBezTo>
                    <a:lnTo>
                      <a:pt x="0" y="53934"/>
                    </a:lnTo>
                    <a:cubicBezTo>
                      <a:pt x="0" y="24147"/>
                      <a:pt x="24147" y="0"/>
                      <a:pt x="5393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287961" y="102079"/>
              <a:ext cx="9185129" cy="34787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音樂結束後，會跳出Next按鈕，點擊後進入結算畫面</a:t>
              </a:r>
            </a:p>
          </p:txBody>
        </p:sp>
      </p:grpSp>
      <p:sp>
        <p:nvSpPr>
          <p:cNvPr name="AutoShape 9" id="9"/>
          <p:cNvSpPr/>
          <p:nvPr/>
        </p:nvSpPr>
        <p:spPr>
          <a:xfrm flipV="true">
            <a:off x="9144209" y="7028494"/>
            <a:ext cx="3396666" cy="38099"/>
          </a:xfrm>
          <a:prstGeom prst="line">
            <a:avLst/>
          </a:prstGeom>
          <a:ln cap="flat" w="38100">
            <a:solidFill>
              <a:srgbClr val="FF3131"/>
            </a:solidFill>
            <a:prstDash val="solid"/>
            <a:headEnd type="none" len="sm" w="sm"/>
            <a:tailEnd type="triangle" len="med" w="lg"/>
          </a:ln>
        </p:spPr>
      </p:sp>
      <p:grpSp>
        <p:nvGrpSpPr>
          <p:cNvPr name="Group 10" id="10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855545" y="6016535"/>
            <a:ext cx="7320788" cy="1069106"/>
            <a:chOff x="0" y="0"/>
            <a:chExt cx="9761051" cy="1425475"/>
          </a:xfrm>
        </p:grpSpPr>
        <p:grpSp>
          <p:nvGrpSpPr>
            <p:cNvPr name="Group 13" id="13"/>
            <p:cNvGrpSpPr/>
            <p:nvPr/>
          </p:nvGrpSpPr>
          <p:grpSpPr>
            <a:xfrm rot="0">
              <a:off x="0" y="0"/>
              <a:ext cx="9761051" cy="1425475"/>
              <a:chOff x="0" y="0"/>
              <a:chExt cx="1928109" cy="281575"/>
            </a:xfrm>
          </p:grpSpPr>
          <p:sp>
            <p:nvSpPr>
              <p:cNvPr name="Freeform 14" id="14"/>
              <p:cNvSpPr/>
              <p:nvPr/>
            </p:nvSpPr>
            <p:spPr>
              <a:xfrm flipH="false" flipV="false" rot="0">
                <a:off x="0" y="0"/>
                <a:ext cx="1928109" cy="281575"/>
              </a:xfrm>
              <a:custGeom>
                <a:avLst/>
                <a:gdLst/>
                <a:ahLst/>
                <a:cxnLst/>
                <a:rect r="r" b="b" t="t" l="l"/>
                <a:pathLst>
                  <a:path h="281575" w="1928109">
                    <a:moveTo>
                      <a:pt x="53934" y="0"/>
                    </a:moveTo>
                    <a:lnTo>
                      <a:pt x="1874175" y="0"/>
                    </a:lnTo>
                    <a:cubicBezTo>
                      <a:pt x="1903962" y="0"/>
                      <a:pt x="1928109" y="24147"/>
                      <a:pt x="1928109" y="53934"/>
                    </a:cubicBezTo>
                    <a:lnTo>
                      <a:pt x="1928109" y="227642"/>
                    </a:lnTo>
                    <a:cubicBezTo>
                      <a:pt x="1928109" y="257428"/>
                      <a:pt x="1903962" y="281575"/>
                      <a:pt x="1874175" y="281575"/>
                    </a:cubicBezTo>
                    <a:lnTo>
                      <a:pt x="53934" y="281575"/>
                    </a:lnTo>
                    <a:cubicBezTo>
                      <a:pt x="24147" y="281575"/>
                      <a:pt x="0" y="257428"/>
                      <a:pt x="0" y="227642"/>
                    </a:cubicBezTo>
                    <a:lnTo>
                      <a:pt x="0" y="53934"/>
                    </a:lnTo>
                    <a:cubicBezTo>
                      <a:pt x="0" y="24147"/>
                      <a:pt x="24147" y="0"/>
                      <a:pt x="53934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5" id="15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6" id="16"/>
            <p:cNvSpPr txBox="true"/>
            <p:nvPr/>
          </p:nvSpPr>
          <p:spPr>
            <a:xfrm rot="0">
              <a:off x="287961" y="102079"/>
              <a:ext cx="9185129" cy="11165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000"/>
                </a:lnSpc>
              </a:pPr>
              <a:r>
                <a:rPr lang="en-US" sz="5000" spc="500">
                  <a:solidFill>
                    <a:srgbClr val="FFFFFF"/>
                  </a:solidFill>
                  <a:ea typeface="Lato"/>
                </a:rPr>
                <a:t>此時的R依然有作用</a:t>
              </a:r>
            </a:p>
          </p:txBody>
        </p:sp>
      </p:grpSp>
      <p:sp>
        <p:nvSpPr>
          <p:cNvPr name="Freeform 17" id="17"/>
          <p:cNvSpPr/>
          <p:nvPr/>
        </p:nvSpPr>
        <p:spPr>
          <a:xfrm flipH="false" flipV="false" rot="0">
            <a:off x="9143995" y="617467"/>
            <a:ext cx="8705575" cy="9052066"/>
          </a:xfrm>
          <a:custGeom>
            <a:avLst/>
            <a:gdLst/>
            <a:ahLst/>
            <a:cxnLst/>
            <a:rect r="r" b="b" t="t" l="l"/>
            <a:pathLst>
              <a:path h="9052066" w="8705575">
                <a:moveTo>
                  <a:pt x="0" y="0"/>
                </a:moveTo>
                <a:lnTo>
                  <a:pt x="8705575" y="0"/>
                </a:lnTo>
                <a:lnTo>
                  <a:pt x="8705575" y="9052066"/>
                </a:lnTo>
                <a:lnTo>
                  <a:pt x="0" y="90520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19537" y="8172754"/>
            <a:ext cx="1635964" cy="1633346"/>
            <a:chOff x="0" y="0"/>
            <a:chExt cx="6350000" cy="633984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grpSp>
        <p:nvGrpSpPr>
          <p:cNvPr name="Group 4" id="4"/>
          <p:cNvGrpSpPr/>
          <p:nvPr/>
        </p:nvGrpSpPr>
        <p:grpSpPr>
          <a:xfrm rot="5400000">
            <a:off x="618228" y="566151"/>
            <a:ext cx="1635964" cy="1633346"/>
            <a:chOff x="0" y="0"/>
            <a:chExt cx="6350000" cy="633984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39840"/>
            </a:xfrm>
            <a:custGeom>
              <a:avLst/>
              <a:gdLst/>
              <a:ahLst/>
              <a:cxnLst/>
              <a:rect r="r" b="b" t="t" l="l"/>
              <a:pathLst>
                <a:path h="6339840" w="6350000">
                  <a:moveTo>
                    <a:pt x="6350000" y="6339840"/>
                  </a:moveTo>
                  <a:lnTo>
                    <a:pt x="0" y="6339840"/>
                  </a:lnTo>
                  <a:lnTo>
                    <a:pt x="0" y="0"/>
                  </a:lnTo>
                  <a:lnTo>
                    <a:pt x="6350000" y="6339840"/>
                  </a:lnTo>
                  <a:close/>
                </a:path>
              </a:pathLst>
            </a:custGeom>
            <a:solidFill>
              <a:srgbClr val="2B4A9D"/>
            </a:solidFill>
          </p:spPr>
        </p:sp>
      </p:grpSp>
      <p:sp>
        <p:nvSpPr>
          <p:cNvPr name="Freeform 6" id="6"/>
          <p:cNvSpPr/>
          <p:nvPr/>
        </p:nvSpPr>
        <p:spPr>
          <a:xfrm flipH="false" flipV="false" rot="0">
            <a:off x="10246439" y="1180069"/>
            <a:ext cx="7623442" cy="7926862"/>
          </a:xfrm>
          <a:custGeom>
            <a:avLst/>
            <a:gdLst/>
            <a:ahLst/>
            <a:cxnLst/>
            <a:rect r="r" b="b" t="t" l="l"/>
            <a:pathLst>
              <a:path h="7926862" w="7623442">
                <a:moveTo>
                  <a:pt x="0" y="0"/>
                </a:moveTo>
                <a:lnTo>
                  <a:pt x="7623442" y="0"/>
                </a:lnTo>
                <a:lnTo>
                  <a:pt x="7623442" y="7926862"/>
                </a:lnTo>
                <a:lnTo>
                  <a:pt x="0" y="7926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333" r="0" b="-333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1436210" y="1624179"/>
            <a:ext cx="8493796" cy="7038643"/>
            <a:chOff x="0" y="0"/>
            <a:chExt cx="11325061" cy="9384857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11325061" cy="9384857"/>
              <a:chOff x="0" y="0"/>
              <a:chExt cx="2082488" cy="1725717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2082488" cy="1725717"/>
              </a:xfrm>
              <a:custGeom>
                <a:avLst/>
                <a:gdLst/>
                <a:ahLst/>
                <a:cxnLst/>
                <a:rect r="r" b="b" t="t" l="l"/>
                <a:pathLst>
                  <a:path h="1725717" w="2082488">
                    <a:moveTo>
                      <a:pt x="46485" y="0"/>
                    </a:moveTo>
                    <a:lnTo>
                      <a:pt x="2036002" y="0"/>
                    </a:lnTo>
                    <a:cubicBezTo>
                      <a:pt x="2048331" y="0"/>
                      <a:pt x="2060155" y="4898"/>
                      <a:pt x="2068872" y="13615"/>
                    </a:cubicBezTo>
                    <a:cubicBezTo>
                      <a:pt x="2077590" y="22333"/>
                      <a:pt x="2082488" y="34157"/>
                      <a:pt x="2082488" y="46485"/>
                    </a:cubicBezTo>
                    <a:lnTo>
                      <a:pt x="2082488" y="1679231"/>
                    </a:lnTo>
                    <a:cubicBezTo>
                      <a:pt x="2082488" y="1691560"/>
                      <a:pt x="2077590" y="1703384"/>
                      <a:pt x="2068872" y="1712102"/>
                    </a:cubicBezTo>
                    <a:cubicBezTo>
                      <a:pt x="2060155" y="1720819"/>
                      <a:pt x="2048331" y="1725717"/>
                      <a:pt x="2036002" y="1725717"/>
                    </a:cubicBezTo>
                    <a:lnTo>
                      <a:pt x="46485" y="1725717"/>
                    </a:lnTo>
                    <a:cubicBezTo>
                      <a:pt x="34157" y="1725717"/>
                      <a:pt x="22333" y="1720819"/>
                      <a:pt x="13615" y="1712102"/>
                    </a:cubicBezTo>
                    <a:cubicBezTo>
                      <a:pt x="4898" y="1703384"/>
                      <a:pt x="0" y="1691560"/>
                      <a:pt x="0" y="1679231"/>
                    </a:cubicBezTo>
                    <a:lnTo>
                      <a:pt x="0" y="46485"/>
                    </a:lnTo>
                    <a:cubicBezTo>
                      <a:pt x="0" y="34157"/>
                      <a:pt x="4898" y="22333"/>
                      <a:pt x="13615" y="13615"/>
                    </a:cubicBezTo>
                    <a:cubicBezTo>
                      <a:pt x="22333" y="4898"/>
                      <a:pt x="34157" y="0"/>
                      <a:pt x="46485" y="0"/>
                    </a:cubicBezTo>
                    <a:close/>
                  </a:path>
                </a:pathLst>
              </a:custGeom>
              <a:solidFill>
                <a:srgbClr val="2B4A9D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28575"/>
                <a:ext cx="812800" cy="841375"/>
              </a:xfrm>
              <a:prstGeom prst="rect">
                <a:avLst/>
              </a:prstGeom>
            </p:spPr>
            <p:txBody>
              <a:bodyPr anchor="ctr" rtlCol="false" tIns="54570" lIns="54570" bIns="54570" rIns="5457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334101" y="136482"/>
              <a:ext cx="10656860" cy="902616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ea typeface="Lato"/>
                </a:rPr>
                <a:t>根據點擊時機，我們分為 : 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Perfect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(誤差30ms以內，得分100)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Great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(誤差30ms~60ms，得分60)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Bad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(誤差60ms~100ms，得分20)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Miss</a:t>
              </a:r>
            </a:p>
            <a:p>
              <a:pPr algn="ctr">
                <a:lnSpc>
                  <a:spcPts val="6015"/>
                </a:lnSpc>
              </a:pPr>
              <a:r>
                <a:rPr lang="en-US" sz="4296" spc="429">
                  <a:solidFill>
                    <a:srgbClr val="FFFFFF"/>
                  </a:solidFill>
                  <a:latin typeface="Lato"/>
                </a:rPr>
                <a:t>(錯過100ms以上)</a:t>
              </a:r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DAFlDRJuWvE</dc:identifier>
  <dcterms:modified xsi:type="dcterms:W3CDTF">2011-08-01T06:04:30Z</dcterms:modified>
  <cp:revision>1</cp:revision>
  <dc:title>final project</dc:title>
</cp:coreProperties>
</file>

<file path=docProps/thumbnail.jpeg>
</file>